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1" r:id="rId3"/>
  </p:sldMasterIdLst>
  <p:notesMasterIdLst>
    <p:notesMasterId r:id="rId4"/>
  </p:notesMasterIdLst>
  <p:sldIdLst>
    <p:sldId id="256" r:id="rId5"/>
  </p:sldIdLst>
  <p:sldSz cy="20116800" cx="25603200"/>
  <p:notesSz cx="6858000" cy="9144000"/>
  <p:embeddedFontLst>
    <p:embeddedFont>
      <p:font typeface="Raleway"/>
      <p:regular r:id="rId6"/>
      <p:bold r:id="rId7"/>
      <p:italic r:id="rId8"/>
      <p:boldItalic r:id="rId9"/>
    </p:embeddedFont>
    <p:embeddedFont>
      <p:font typeface="Nunito"/>
      <p:regular r:id="rId10"/>
      <p:bold r:id="rId11"/>
      <p:italic r:id="rId12"/>
      <p:boldItalic r:id="rId13"/>
    </p:embeddedFont>
    <p:embeddedFont>
      <p:font typeface="DM Sans"/>
      <p:regular r:id="rId14"/>
      <p:bold r:id="rId15"/>
      <p:italic r:id="rId16"/>
      <p:boldItalic r:id="rId1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Nunito-bold.fntdata"/><Relationship Id="rId10" Type="http://schemas.openxmlformats.org/officeDocument/2006/relationships/font" Target="fonts/Nunito-regular.fntdata"/><Relationship Id="rId13" Type="http://schemas.openxmlformats.org/officeDocument/2006/relationships/font" Target="fonts/Nunito-boldItalic.fntdata"/><Relationship Id="rId12" Type="http://schemas.openxmlformats.org/officeDocument/2006/relationships/font" Target="fonts/Nunito-italic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font" Target="fonts/Raleway-boldItalic.fntdata"/><Relationship Id="rId15" Type="http://schemas.openxmlformats.org/officeDocument/2006/relationships/font" Target="fonts/DMSans-bold.fntdata"/><Relationship Id="rId14" Type="http://schemas.openxmlformats.org/officeDocument/2006/relationships/font" Target="fonts/DMSans-regular.fntdata"/><Relationship Id="rId17" Type="http://schemas.openxmlformats.org/officeDocument/2006/relationships/font" Target="fonts/DMSans-boldItalic.fntdata"/><Relationship Id="rId16" Type="http://schemas.openxmlformats.org/officeDocument/2006/relationships/font" Target="fonts/DMSans-italic.fntdata"/><Relationship Id="rId5" Type="http://schemas.openxmlformats.org/officeDocument/2006/relationships/slide" Target="slides/slide1.xml"/><Relationship Id="rId6" Type="http://schemas.openxmlformats.org/officeDocument/2006/relationships/font" Target="fonts/Raleway-regular.fntdata"/><Relationship Id="rId7" Type="http://schemas.openxmlformats.org/officeDocument/2006/relationships/font" Target="fonts/Raleway-bold.fntdata"/><Relationship Id="rId8" Type="http://schemas.openxmlformats.org/officeDocument/2006/relationships/font" Target="fonts/Raleway-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247178" y="685800"/>
            <a:ext cx="43644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g262e12dd339_0_68:notes"/>
          <p:cNvSpPr/>
          <p:nvPr>
            <p:ph idx="2" type="sldImg"/>
          </p:nvPr>
        </p:nvSpPr>
        <p:spPr>
          <a:xfrm>
            <a:off x="1247178" y="685800"/>
            <a:ext cx="43644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5" name="Google Shape;275;g262e12dd339_0_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 strike="sngStrike"/>
              <a:t>Logo</a:t>
            </a:r>
            <a:endParaRPr strike="sngStrike"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 strike="sngStrike"/>
              <a:t>Project title</a:t>
            </a:r>
            <a:endParaRPr strike="sngStrike"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 strike="sngStrike"/>
              <a:t>Value proposition</a:t>
            </a:r>
            <a:endParaRPr strike="sngStrike"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Problem/solution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Key features (images of screens)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Design iterations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 strike="sngStrike"/>
              <a:t>Team member names (first name, last initial)</a:t>
            </a:r>
            <a:endParaRPr strike="sngStrike"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 strike="sngStrike"/>
              <a:t>CS 147 Autumn 2023</a:t>
            </a:r>
            <a:endParaRPr strike="sngStrike"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Project website URL of the form: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s://bit.ly/3A1uf1Q" TargetMode="External"/><Relationship Id="rId3" Type="http://schemas.openxmlformats.org/officeDocument/2006/relationships/hyperlink" Target="http://bit.ly/2TyoMsr" TargetMode="External"/><Relationship Id="rId4" Type="http://schemas.openxmlformats.org/officeDocument/2006/relationships/hyperlink" Target="http://bit.ly/2TtBDfr" TargetMode="Externa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/>
          <p:nvPr>
            <p:ph type="ctrTitle"/>
          </p:nvPr>
        </p:nvSpPr>
        <p:spPr>
          <a:xfrm>
            <a:off x="2002280" y="4270053"/>
            <a:ext cx="15994500" cy="6161100"/>
          </a:xfrm>
          <a:prstGeom prst="rect">
            <a:avLst/>
          </a:prstGeom>
        </p:spPr>
        <p:txBody>
          <a:bodyPr anchorCtr="0" anchor="t" bIns="289850" lIns="289850" spcFirstLastPara="1" rIns="289850" wrap="square" tIns="28985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6500"/>
              <a:buNone/>
              <a:defRPr b="1" sz="11100">
                <a:latin typeface="DM Sans"/>
                <a:ea typeface="DM Sans"/>
                <a:cs typeface="DM Sans"/>
                <a:sym typeface="DM Sans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6500"/>
              <a:buNone/>
              <a:defRPr sz="16500">
                <a:solidFill>
                  <a:srgbClr val="191919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6500"/>
              <a:buNone/>
              <a:defRPr sz="16500">
                <a:solidFill>
                  <a:srgbClr val="191919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6500"/>
              <a:buNone/>
              <a:defRPr sz="16500">
                <a:solidFill>
                  <a:srgbClr val="191919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6500"/>
              <a:buNone/>
              <a:defRPr sz="16500">
                <a:solidFill>
                  <a:srgbClr val="191919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6500"/>
              <a:buNone/>
              <a:defRPr sz="16500">
                <a:solidFill>
                  <a:srgbClr val="191919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6500"/>
              <a:buNone/>
              <a:defRPr sz="16500">
                <a:solidFill>
                  <a:srgbClr val="191919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6500"/>
              <a:buNone/>
              <a:defRPr sz="16500">
                <a:solidFill>
                  <a:srgbClr val="191919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6500"/>
              <a:buNone/>
              <a:defRPr sz="16500">
                <a:solidFill>
                  <a:srgbClr val="191919"/>
                </a:solidFill>
              </a:defRPr>
            </a:lvl9pPr>
          </a:lstStyle>
          <a:p/>
        </p:txBody>
      </p:sp>
      <p:sp>
        <p:nvSpPr>
          <p:cNvPr id="10" name="Google Shape;10;p2"/>
          <p:cNvSpPr txBox="1"/>
          <p:nvPr>
            <p:ph idx="1" type="subTitle"/>
          </p:nvPr>
        </p:nvSpPr>
        <p:spPr>
          <a:xfrm>
            <a:off x="2002280" y="10629422"/>
            <a:ext cx="5670000" cy="2475600"/>
          </a:xfrm>
          <a:prstGeom prst="rect">
            <a:avLst/>
          </a:prstGeom>
        </p:spPr>
        <p:txBody>
          <a:bodyPr anchorCtr="0" anchor="t" bIns="289850" lIns="289850" spcFirstLastPara="1" rIns="289850" wrap="square" tIns="28985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4800">
                <a:latin typeface="Nunito"/>
                <a:ea typeface="Nunito"/>
                <a:cs typeface="Nunito"/>
                <a:sym typeface="Nunito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700"/>
              <a:buNone/>
              <a:defRPr sz="5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700"/>
              <a:buNone/>
              <a:defRPr sz="5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700"/>
              <a:buNone/>
              <a:defRPr sz="5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700"/>
              <a:buNone/>
              <a:defRPr sz="5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700"/>
              <a:buNone/>
              <a:defRPr sz="5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700"/>
              <a:buNone/>
              <a:defRPr sz="5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700"/>
              <a:buNone/>
              <a:defRPr sz="5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700"/>
              <a:buNone/>
              <a:defRPr sz="5700"/>
            </a:lvl9pPr>
          </a:lstStyle>
          <a:p/>
        </p:txBody>
      </p:sp>
      <p:grpSp>
        <p:nvGrpSpPr>
          <p:cNvPr id="11" name="Google Shape;11;p2"/>
          <p:cNvGrpSpPr/>
          <p:nvPr/>
        </p:nvGrpSpPr>
        <p:grpSpPr>
          <a:xfrm>
            <a:off x="9147646" y="1249303"/>
            <a:ext cx="12295863" cy="18160281"/>
            <a:chOff x="3267016" y="319425"/>
            <a:chExt cx="4391380" cy="4643267"/>
          </a:xfrm>
        </p:grpSpPr>
        <p:sp>
          <p:nvSpPr>
            <p:cNvPr id="12" name="Google Shape;12;p2"/>
            <p:cNvSpPr/>
            <p:nvPr/>
          </p:nvSpPr>
          <p:spPr>
            <a:xfrm rot="-5400000">
              <a:off x="7327644" y="4631940"/>
              <a:ext cx="354188" cy="307317"/>
            </a:xfrm>
            <a:custGeom>
              <a:rect b="b" l="l" r="r" t="t"/>
              <a:pathLst>
                <a:path extrusionOk="0" h="9363" w="10791">
                  <a:moveTo>
                    <a:pt x="0" y="9362"/>
                  </a:moveTo>
                  <a:cubicBezTo>
                    <a:pt x="0" y="9362"/>
                    <a:pt x="3830" y="0"/>
                    <a:pt x="10730" y="1915"/>
                  </a:cubicBezTo>
                  <a:cubicBezTo>
                    <a:pt x="10791" y="1915"/>
                    <a:pt x="9909" y="9058"/>
                    <a:pt x="0" y="936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289850" lIns="289850" spcFirstLastPara="1" rIns="289850" wrap="square" tIns="2898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3267016" y="319425"/>
              <a:ext cx="379166" cy="317295"/>
            </a:xfrm>
            <a:custGeom>
              <a:rect b="b" l="l" r="r" t="t"/>
              <a:pathLst>
                <a:path extrusionOk="0" h="9667" w="11552">
                  <a:moveTo>
                    <a:pt x="1" y="8815"/>
                  </a:moveTo>
                  <a:cubicBezTo>
                    <a:pt x="1" y="8815"/>
                    <a:pt x="4864" y="1"/>
                    <a:pt x="11551" y="2675"/>
                  </a:cubicBezTo>
                  <a:cubicBezTo>
                    <a:pt x="11551" y="2706"/>
                    <a:pt x="9879" y="9666"/>
                    <a:pt x="1" y="881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289850" lIns="289850" spcFirstLastPara="1" rIns="289850" wrap="square" tIns="2898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2002280" y="8120061"/>
            <a:ext cx="12208500" cy="3398100"/>
          </a:xfrm>
          <a:prstGeom prst="rect">
            <a:avLst/>
          </a:prstGeom>
        </p:spPr>
        <p:txBody>
          <a:bodyPr anchorCtr="0" anchor="t" bIns="289850" lIns="289850" spcFirstLastPara="1" rIns="289850" wrap="square" tIns="28985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5900"/>
              <a:buNone/>
              <a:defRPr sz="15900"/>
            </a:lvl1pPr>
            <a:lvl2pPr lvl="1" algn="ctr">
              <a:spcBef>
                <a:spcPts val="0"/>
              </a:spcBef>
              <a:spcAft>
                <a:spcPts val="0"/>
              </a:spcAft>
              <a:buSzPts val="15900"/>
              <a:buNone/>
              <a:defRPr sz="15900"/>
            </a:lvl2pPr>
            <a:lvl3pPr lvl="2" algn="ctr">
              <a:spcBef>
                <a:spcPts val="0"/>
              </a:spcBef>
              <a:spcAft>
                <a:spcPts val="0"/>
              </a:spcAft>
              <a:buSzPts val="15900"/>
              <a:buNone/>
              <a:defRPr sz="15900"/>
            </a:lvl3pPr>
            <a:lvl4pPr lvl="3" algn="ctr">
              <a:spcBef>
                <a:spcPts val="0"/>
              </a:spcBef>
              <a:spcAft>
                <a:spcPts val="0"/>
              </a:spcAft>
              <a:buSzPts val="15900"/>
              <a:buNone/>
              <a:defRPr sz="15900"/>
            </a:lvl4pPr>
            <a:lvl5pPr lvl="4" algn="ctr">
              <a:spcBef>
                <a:spcPts val="0"/>
              </a:spcBef>
              <a:spcAft>
                <a:spcPts val="0"/>
              </a:spcAft>
              <a:buSzPts val="15900"/>
              <a:buNone/>
              <a:defRPr sz="15900"/>
            </a:lvl5pPr>
            <a:lvl6pPr lvl="5" algn="ctr">
              <a:spcBef>
                <a:spcPts val="0"/>
              </a:spcBef>
              <a:spcAft>
                <a:spcPts val="0"/>
              </a:spcAft>
              <a:buSzPts val="15900"/>
              <a:buNone/>
              <a:defRPr sz="15900"/>
            </a:lvl6pPr>
            <a:lvl7pPr lvl="6" algn="ctr">
              <a:spcBef>
                <a:spcPts val="0"/>
              </a:spcBef>
              <a:spcAft>
                <a:spcPts val="0"/>
              </a:spcAft>
              <a:buSzPts val="15900"/>
              <a:buNone/>
              <a:defRPr sz="15900"/>
            </a:lvl7pPr>
            <a:lvl8pPr lvl="7" algn="ctr">
              <a:spcBef>
                <a:spcPts val="0"/>
              </a:spcBef>
              <a:spcAft>
                <a:spcPts val="0"/>
              </a:spcAft>
              <a:buSzPts val="15900"/>
              <a:buNone/>
              <a:defRPr sz="15900"/>
            </a:lvl8pPr>
            <a:lvl9pPr lvl="8" algn="ctr">
              <a:spcBef>
                <a:spcPts val="0"/>
              </a:spcBef>
              <a:spcAft>
                <a:spcPts val="0"/>
              </a:spcAft>
              <a:buSzPts val="15900"/>
              <a:buNone/>
              <a:defRPr sz="15900"/>
            </a:lvl9pPr>
          </a:lstStyle>
          <a:p/>
        </p:txBody>
      </p:sp>
      <p:sp>
        <p:nvSpPr>
          <p:cNvPr id="16" name="Google Shape;16;p3"/>
          <p:cNvSpPr txBox="1"/>
          <p:nvPr>
            <p:ph hasCustomPrompt="1" idx="2" type="title"/>
          </p:nvPr>
        </p:nvSpPr>
        <p:spPr>
          <a:xfrm>
            <a:off x="2002280" y="3986675"/>
            <a:ext cx="3051600" cy="4019700"/>
          </a:xfrm>
          <a:prstGeom prst="rect">
            <a:avLst/>
          </a:prstGeom>
          <a:noFill/>
        </p:spPr>
        <p:txBody>
          <a:bodyPr anchorCtr="0" anchor="b" bIns="289850" lIns="289850" spcFirstLastPara="1" rIns="289850" wrap="square" tIns="28985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9000"/>
              <a:buNone/>
              <a:defRPr sz="159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9000"/>
              <a:buNone/>
              <a:defRPr sz="19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9000"/>
              <a:buNone/>
              <a:defRPr sz="19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9000"/>
              <a:buNone/>
              <a:defRPr sz="19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9000"/>
              <a:buNone/>
              <a:defRPr sz="19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9000"/>
              <a:buNone/>
              <a:defRPr sz="19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9000"/>
              <a:buNone/>
              <a:defRPr sz="19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9000"/>
              <a:buNone/>
              <a:defRPr sz="19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9000"/>
              <a:buNone/>
              <a:defRPr sz="19000"/>
            </a:lvl9pPr>
          </a:lstStyle>
          <a:p>
            <a:r>
              <a:t>xx%</a:t>
            </a:r>
          </a:p>
        </p:txBody>
      </p:sp>
      <p:grpSp>
        <p:nvGrpSpPr>
          <p:cNvPr id="17" name="Google Shape;17;p3"/>
          <p:cNvGrpSpPr/>
          <p:nvPr/>
        </p:nvGrpSpPr>
        <p:grpSpPr>
          <a:xfrm>
            <a:off x="9147646" y="535772"/>
            <a:ext cx="14453257" cy="2700335"/>
            <a:chOff x="3267016" y="136988"/>
            <a:chExt cx="5161878" cy="690428"/>
          </a:xfrm>
        </p:grpSpPr>
        <p:sp>
          <p:nvSpPr>
            <p:cNvPr id="18" name="Google Shape;18;p3"/>
            <p:cNvSpPr/>
            <p:nvPr/>
          </p:nvSpPr>
          <p:spPr>
            <a:xfrm flipH="1" rot="10800000">
              <a:off x="7328441" y="336556"/>
              <a:ext cx="473924" cy="490860"/>
            </a:xfrm>
            <a:custGeom>
              <a:rect b="b" l="l" r="r" t="t"/>
              <a:pathLst>
                <a:path extrusionOk="0" h="14955" w="14439">
                  <a:moveTo>
                    <a:pt x="14438" y="14955"/>
                  </a:moveTo>
                  <a:cubicBezTo>
                    <a:pt x="14438" y="14955"/>
                    <a:pt x="0" y="10608"/>
                    <a:pt x="1794" y="0"/>
                  </a:cubicBezTo>
                  <a:cubicBezTo>
                    <a:pt x="1794" y="0"/>
                    <a:pt x="12523" y="274"/>
                    <a:pt x="14438" y="1495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289850" lIns="289850" spcFirstLastPara="1" rIns="289850" wrap="square" tIns="2898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" name="Google Shape;19;p3"/>
            <p:cNvSpPr/>
            <p:nvPr/>
          </p:nvSpPr>
          <p:spPr>
            <a:xfrm flipH="1" rot="10800000">
              <a:off x="8074706" y="136988"/>
              <a:ext cx="354188" cy="307317"/>
            </a:xfrm>
            <a:custGeom>
              <a:rect b="b" l="l" r="r" t="t"/>
              <a:pathLst>
                <a:path extrusionOk="0" h="9363" w="10791">
                  <a:moveTo>
                    <a:pt x="0" y="9362"/>
                  </a:moveTo>
                  <a:cubicBezTo>
                    <a:pt x="0" y="9362"/>
                    <a:pt x="3830" y="0"/>
                    <a:pt x="10730" y="1915"/>
                  </a:cubicBezTo>
                  <a:cubicBezTo>
                    <a:pt x="10791" y="1915"/>
                    <a:pt x="9909" y="9058"/>
                    <a:pt x="0" y="936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289850" lIns="289850" spcFirstLastPara="1" rIns="289850" wrap="square" tIns="2898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" name="Google Shape;20;p3"/>
            <p:cNvSpPr/>
            <p:nvPr/>
          </p:nvSpPr>
          <p:spPr>
            <a:xfrm>
              <a:off x="3267016" y="319425"/>
              <a:ext cx="379166" cy="317295"/>
            </a:xfrm>
            <a:custGeom>
              <a:rect b="b" l="l" r="r" t="t"/>
              <a:pathLst>
                <a:path extrusionOk="0" h="9667" w="11552">
                  <a:moveTo>
                    <a:pt x="1" y="8815"/>
                  </a:moveTo>
                  <a:cubicBezTo>
                    <a:pt x="1" y="8815"/>
                    <a:pt x="4864" y="1"/>
                    <a:pt x="11551" y="2675"/>
                  </a:cubicBezTo>
                  <a:cubicBezTo>
                    <a:pt x="11551" y="2706"/>
                    <a:pt x="9879" y="9666"/>
                    <a:pt x="1" y="881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289850" lIns="289850" spcFirstLastPara="1" rIns="289850" wrap="square" tIns="2898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4400"/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/>
          <p:nvPr/>
        </p:nvSpPr>
        <p:spPr>
          <a:xfrm flipH="1" rot="10800000">
            <a:off x="-7647388" y="15097635"/>
            <a:ext cx="12881084" cy="11154248"/>
          </a:xfrm>
          <a:custGeom>
            <a:rect b="b" l="l" r="r" t="t"/>
            <a:pathLst>
              <a:path extrusionOk="0" h="79425" w="128119">
                <a:moveTo>
                  <a:pt x="12585" y="23041"/>
                </a:moveTo>
                <a:cubicBezTo>
                  <a:pt x="12159" y="26232"/>
                  <a:pt x="11430" y="29637"/>
                  <a:pt x="10396" y="30640"/>
                </a:cubicBezTo>
                <a:cubicBezTo>
                  <a:pt x="7782" y="33132"/>
                  <a:pt x="4408" y="35077"/>
                  <a:pt x="2858" y="38360"/>
                </a:cubicBezTo>
                <a:cubicBezTo>
                  <a:pt x="1" y="44287"/>
                  <a:pt x="4986" y="51461"/>
                  <a:pt x="11156" y="53740"/>
                </a:cubicBezTo>
                <a:cubicBezTo>
                  <a:pt x="17326" y="56020"/>
                  <a:pt x="24135" y="54926"/>
                  <a:pt x="30701" y="54500"/>
                </a:cubicBezTo>
                <a:cubicBezTo>
                  <a:pt x="37236" y="54075"/>
                  <a:pt x="44500" y="54561"/>
                  <a:pt x="49242" y="59090"/>
                </a:cubicBezTo>
                <a:cubicBezTo>
                  <a:pt x="53315" y="63011"/>
                  <a:pt x="54652" y="69120"/>
                  <a:pt x="58817" y="72950"/>
                </a:cubicBezTo>
                <a:cubicBezTo>
                  <a:pt x="65716" y="79425"/>
                  <a:pt x="75747" y="75473"/>
                  <a:pt x="82221" y="70427"/>
                </a:cubicBezTo>
                <a:cubicBezTo>
                  <a:pt x="88908" y="65139"/>
                  <a:pt x="94653" y="58026"/>
                  <a:pt x="102769" y="55564"/>
                </a:cubicBezTo>
                <a:cubicBezTo>
                  <a:pt x="107419" y="54166"/>
                  <a:pt x="112343" y="54409"/>
                  <a:pt x="117055" y="53345"/>
                </a:cubicBezTo>
                <a:cubicBezTo>
                  <a:pt x="121766" y="52281"/>
                  <a:pt x="126629" y="49181"/>
                  <a:pt x="127268" y="44439"/>
                </a:cubicBezTo>
                <a:cubicBezTo>
                  <a:pt x="128119" y="38664"/>
                  <a:pt x="122556" y="34014"/>
                  <a:pt x="117237" y="31612"/>
                </a:cubicBezTo>
                <a:cubicBezTo>
                  <a:pt x="103802" y="25594"/>
                  <a:pt x="87267" y="25229"/>
                  <a:pt x="76811" y="14804"/>
                </a:cubicBezTo>
                <a:cubicBezTo>
                  <a:pt x="74166" y="12129"/>
                  <a:pt x="72069" y="8968"/>
                  <a:pt x="69212" y="6536"/>
                </a:cubicBezTo>
                <a:cubicBezTo>
                  <a:pt x="61522" y="1"/>
                  <a:pt x="49911" y="457"/>
                  <a:pt x="40397" y="3892"/>
                </a:cubicBezTo>
                <a:cubicBezTo>
                  <a:pt x="30853" y="7296"/>
                  <a:pt x="22403" y="13223"/>
                  <a:pt x="12980" y="16901"/>
                </a:cubicBezTo>
                <a:cubicBezTo>
                  <a:pt x="13101" y="16870"/>
                  <a:pt x="12980" y="19849"/>
                  <a:pt x="12585" y="2304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289850" lIns="289850" spcFirstLastPara="1" rIns="289850" wrap="square" tIns="2898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3" name="Google Shape;23;p4"/>
          <p:cNvGrpSpPr/>
          <p:nvPr/>
        </p:nvGrpSpPr>
        <p:grpSpPr>
          <a:xfrm>
            <a:off x="23446343" y="14594331"/>
            <a:ext cx="1467855" cy="4631929"/>
            <a:chOff x="8373694" y="3731516"/>
            <a:chExt cx="524234" cy="1184303"/>
          </a:xfrm>
        </p:grpSpPr>
        <p:sp>
          <p:nvSpPr>
            <p:cNvPr id="24" name="Google Shape;24;p4"/>
            <p:cNvSpPr/>
            <p:nvPr/>
          </p:nvSpPr>
          <p:spPr>
            <a:xfrm>
              <a:off x="8424004" y="3731516"/>
              <a:ext cx="473924" cy="490860"/>
            </a:xfrm>
            <a:custGeom>
              <a:rect b="b" l="l" r="r" t="t"/>
              <a:pathLst>
                <a:path extrusionOk="0" h="14955" w="14439">
                  <a:moveTo>
                    <a:pt x="14438" y="14955"/>
                  </a:moveTo>
                  <a:cubicBezTo>
                    <a:pt x="14438" y="14955"/>
                    <a:pt x="0" y="10608"/>
                    <a:pt x="1794" y="0"/>
                  </a:cubicBezTo>
                  <a:cubicBezTo>
                    <a:pt x="1794" y="0"/>
                    <a:pt x="12523" y="274"/>
                    <a:pt x="14438" y="1495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289850" lIns="289850" spcFirstLastPara="1" rIns="289850" wrap="square" tIns="2898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4"/>
            <p:cNvSpPr/>
            <p:nvPr/>
          </p:nvSpPr>
          <p:spPr>
            <a:xfrm>
              <a:off x="8373694" y="4608502"/>
              <a:ext cx="354188" cy="307317"/>
            </a:xfrm>
            <a:custGeom>
              <a:rect b="b" l="l" r="r" t="t"/>
              <a:pathLst>
                <a:path extrusionOk="0" h="9363" w="10791">
                  <a:moveTo>
                    <a:pt x="0" y="9362"/>
                  </a:moveTo>
                  <a:cubicBezTo>
                    <a:pt x="0" y="9362"/>
                    <a:pt x="3830" y="0"/>
                    <a:pt x="10730" y="1915"/>
                  </a:cubicBezTo>
                  <a:cubicBezTo>
                    <a:pt x="10791" y="1915"/>
                    <a:pt x="9909" y="9058"/>
                    <a:pt x="0" y="936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289850" lIns="289850" spcFirstLastPara="1" rIns="289850" wrap="square" tIns="2898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6" name="Google Shape;26;p4"/>
          <p:cNvSpPr txBox="1"/>
          <p:nvPr>
            <p:ph type="title"/>
          </p:nvPr>
        </p:nvSpPr>
        <p:spPr>
          <a:xfrm>
            <a:off x="2016000" y="1740542"/>
            <a:ext cx="21571200" cy="2239800"/>
          </a:xfrm>
          <a:prstGeom prst="rect">
            <a:avLst/>
          </a:prstGeom>
        </p:spPr>
        <p:txBody>
          <a:bodyPr anchorCtr="0" anchor="t" bIns="289850" lIns="289850" spcFirstLastPara="1" rIns="289850" wrap="square" tIns="28985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5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5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5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5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5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5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5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5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500"/>
              <a:buNone/>
              <a:defRPr/>
            </a:lvl9pPr>
          </a:lstStyle>
          <a:p/>
        </p:txBody>
      </p:sp>
      <p:sp>
        <p:nvSpPr>
          <p:cNvPr id="27" name="Google Shape;27;p4"/>
          <p:cNvSpPr txBox="1"/>
          <p:nvPr>
            <p:ph idx="1" type="body"/>
          </p:nvPr>
        </p:nvSpPr>
        <p:spPr>
          <a:xfrm>
            <a:off x="2016000" y="4507458"/>
            <a:ext cx="21571200" cy="1385700"/>
          </a:xfrm>
          <a:prstGeom prst="rect">
            <a:avLst/>
          </a:prstGeom>
        </p:spPr>
        <p:txBody>
          <a:bodyPr anchorCtr="0" anchor="t" bIns="289850" lIns="289850" spcFirstLastPara="1" rIns="289850" wrap="square" tIns="289850">
            <a:noAutofit/>
          </a:bodyPr>
          <a:lstStyle>
            <a:lvl1pPr indent="-5080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Char char="●"/>
              <a:defRPr/>
            </a:lvl1pPr>
            <a:lvl2pPr indent="-4699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Char char="○"/>
              <a:defRPr/>
            </a:lvl2pPr>
            <a:lvl3pPr indent="-46990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Char char="■"/>
              <a:defRPr/>
            </a:lvl3pPr>
            <a:lvl4pPr indent="-46990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Char char="●"/>
              <a:defRPr/>
            </a:lvl4pPr>
            <a:lvl5pPr indent="-46990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Char char="○"/>
              <a:defRPr/>
            </a:lvl5pPr>
            <a:lvl6pPr indent="-46990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Char char="■"/>
              <a:defRPr/>
            </a:lvl6pPr>
            <a:lvl7pPr indent="-46990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Char char="●"/>
              <a:defRPr/>
            </a:lvl7pPr>
            <a:lvl8pPr indent="-46990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Char char="○"/>
              <a:defRPr/>
            </a:lvl8pPr>
            <a:lvl9pPr indent="-46990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oogle Shape;29;p5"/>
          <p:cNvGrpSpPr/>
          <p:nvPr/>
        </p:nvGrpSpPr>
        <p:grpSpPr>
          <a:xfrm>
            <a:off x="14303286" y="298417"/>
            <a:ext cx="11041132" cy="10435944"/>
            <a:chOff x="5108316" y="76300"/>
            <a:chExt cx="3943262" cy="2668289"/>
          </a:xfrm>
        </p:grpSpPr>
        <p:sp>
          <p:nvSpPr>
            <p:cNvPr id="30" name="Google Shape;30;p5"/>
            <p:cNvSpPr/>
            <p:nvPr/>
          </p:nvSpPr>
          <p:spPr>
            <a:xfrm>
              <a:off x="5108316" y="76300"/>
              <a:ext cx="379166" cy="317295"/>
            </a:xfrm>
            <a:custGeom>
              <a:rect b="b" l="l" r="r" t="t"/>
              <a:pathLst>
                <a:path extrusionOk="0" h="9667" w="11552">
                  <a:moveTo>
                    <a:pt x="1" y="8815"/>
                  </a:moveTo>
                  <a:cubicBezTo>
                    <a:pt x="1" y="8815"/>
                    <a:pt x="4864" y="1"/>
                    <a:pt x="11551" y="2675"/>
                  </a:cubicBezTo>
                  <a:cubicBezTo>
                    <a:pt x="11551" y="2706"/>
                    <a:pt x="9879" y="9666"/>
                    <a:pt x="1" y="881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289850" lIns="289850" spcFirstLastPara="1" rIns="289850" wrap="square" tIns="2898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5"/>
            <p:cNvSpPr/>
            <p:nvPr/>
          </p:nvSpPr>
          <p:spPr>
            <a:xfrm flipH="1">
              <a:off x="8577654" y="2253728"/>
              <a:ext cx="473924" cy="490860"/>
            </a:xfrm>
            <a:custGeom>
              <a:rect b="b" l="l" r="r" t="t"/>
              <a:pathLst>
                <a:path extrusionOk="0" h="14955" w="14439">
                  <a:moveTo>
                    <a:pt x="14438" y="14955"/>
                  </a:moveTo>
                  <a:cubicBezTo>
                    <a:pt x="14438" y="14955"/>
                    <a:pt x="0" y="10608"/>
                    <a:pt x="1794" y="0"/>
                  </a:cubicBezTo>
                  <a:cubicBezTo>
                    <a:pt x="1794" y="0"/>
                    <a:pt x="12523" y="274"/>
                    <a:pt x="14438" y="1495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289850" lIns="289850" spcFirstLastPara="1" rIns="289850" wrap="square" tIns="2898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2" name="Google Shape;32;p5"/>
          <p:cNvSpPr txBox="1"/>
          <p:nvPr>
            <p:ph idx="1" type="subTitle"/>
          </p:nvPr>
        </p:nvSpPr>
        <p:spPr>
          <a:xfrm>
            <a:off x="2021040" y="9789120"/>
            <a:ext cx="7262700" cy="2790300"/>
          </a:xfrm>
          <a:prstGeom prst="rect">
            <a:avLst/>
          </a:prstGeom>
        </p:spPr>
        <p:txBody>
          <a:bodyPr anchorCtr="0" anchor="b" bIns="289850" lIns="289850" spcFirstLastPara="1" rIns="289850" wrap="square" tIns="28985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600"/>
              <a:buFont typeface="Raleway"/>
              <a:buNone/>
              <a:defRPr b="1" sz="5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600"/>
              <a:buFont typeface="Raleway"/>
              <a:buNone/>
              <a:defRPr sz="7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600"/>
              <a:buFont typeface="Raleway"/>
              <a:buNone/>
              <a:defRPr sz="7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600"/>
              <a:buFont typeface="Raleway"/>
              <a:buNone/>
              <a:defRPr sz="7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600"/>
              <a:buFont typeface="Raleway"/>
              <a:buNone/>
              <a:defRPr sz="7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600"/>
              <a:buFont typeface="Raleway"/>
              <a:buNone/>
              <a:defRPr sz="7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600"/>
              <a:buFont typeface="Raleway"/>
              <a:buNone/>
              <a:defRPr sz="7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600"/>
              <a:buFont typeface="Raleway"/>
              <a:buNone/>
              <a:defRPr sz="7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600"/>
              <a:buFont typeface="Raleway"/>
              <a:buNone/>
              <a:defRPr sz="7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33" name="Google Shape;33;p5"/>
          <p:cNvSpPr txBox="1"/>
          <p:nvPr>
            <p:ph idx="2" type="subTitle"/>
          </p:nvPr>
        </p:nvSpPr>
        <p:spPr>
          <a:xfrm>
            <a:off x="12254758" y="9789120"/>
            <a:ext cx="7262700" cy="2790300"/>
          </a:xfrm>
          <a:prstGeom prst="rect">
            <a:avLst/>
          </a:prstGeom>
        </p:spPr>
        <p:txBody>
          <a:bodyPr anchorCtr="0" anchor="b" bIns="289850" lIns="289850" spcFirstLastPara="1" rIns="289850" wrap="square" tIns="28985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600"/>
              <a:buFont typeface="Raleway"/>
              <a:buNone/>
              <a:defRPr b="1" sz="5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600"/>
              <a:buFont typeface="Raleway"/>
              <a:buNone/>
              <a:defRPr sz="7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600"/>
              <a:buFont typeface="Raleway"/>
              <a:buNone/>
              <a:defRPr sz="7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600"/>
              <a:buFont typeface="Raleway"/>
              <a:buNone/>
              <a:defRPr sz="7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600"/>
              <a:buFont typeface="Raleway"/>
              <a:buNone/>
              <a:defRPr sz="7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600"/>
              <a:buFont typeface="Raleway"/>
              <a:buNone/>
              <a:defRPr sz="7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600"/>
              <a:buFont typeface="Raleway"/>
              <a:buNone/>
              <a:defRPr sz="7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600"/>
              <a:buFont typeface="Raleway"/>
              <a:buNone/>
              <a:defRPr sz="7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600"/>
              <a:buFont typeface="Raleway"/>
              <a:buNone/>
              <a:defRPr sz="7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34" name="Google Shape;34;p5"/>
          <p:cNvSpPr txBox="1"/>
          <p:nvPr>
            <p:ph idx="3" type="subTitle"/>
          </p:nvPr>
        </p:nvSpPr>
        <p:spPr>
          <a:xfrm>
            <a:off x="2021040" y="12594462"/>
            <a:ext cx="7262700" cy="4803600"/>
          </a:xfrm>
          <a:prstGeom prst="rect">
            <a:avLst/>
          </a:prstGeom>
        </p:spPr>
        <p:txBody>
          <a:bodyPr anchorCtr="0" anchor="t" bIns="289850" lIns="289850" spcFirstLastPara="1" rIns="289850" wrap="square" tIns="28985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4" type="subTitle"/>
          </p:nvPr>
        </p:nvSpPr>
        <p:spPr>
          <a:xfrm>
            <a:off x="12254767" y="12594462"/>
            <a:ext cx="7262700" cy="4803600"/>
          </a:xfrm>
          <a:prstGeom prst="rect">
            <a:avLst/>
          </a:prstGeom>
        </p:spPr>
        <p:txBody>
          <a:bodyPr anchorCtr="0" anchor="t" bIns="289850" lIns="289850" spcFirstLastPara="1" rIns="289850" wrap="square" tIns="28985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9pPr>
          </a:lstStyle>
          <a:p/>
        </p:txBody>
      </p:sp>
      <p:sp>
        <p:nvSpPr>
          <p:cNvPr id="36" name="Google Shape;36;p5"/>
          <p:cNvSpPr txBox="1"/>
          <p:nvPr>
            <p:ph type="title"/>
          </p:nvPr>
        </p:nvSpPr>
        <p:spPr>
          <a:xfrm>
            <a:off x="2016000" y="1740542"/>
            <a:ext cx="21571200" cy="2239800"/>
          </a:xfrm>
          <a:prstGeom prst="rect">
            <a:avLst/>
          </a:prstGeom>
        </p:spPr>
        <p:txBody>
          <a:bodyPr anchorCtr="0" anchor="t" bIns="289850" lIns="289850" spcFirstLastPara="1" rIns="289850" wrap="square" tIns="28985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9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9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9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9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9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9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9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9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9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6"/>
          <p:cNvSpPr txBox="1"/>
          <p:nvPr>
            <p:ph type="title"/>
          </p:nvPr>
        </p:nvSpPr>
        <p:spPr>
          <a:xfrm>
            <a:off x="2016000" y="1740542"/>
            <a:ext cx="21571200" cy="2239800"/>
          </a:xfrm>
          <a:prstGeom prst="rect">
            <a:avLst/>
          </a:prstGeom>
        </p:spPr>
        <p:txBody>
          <a:bodyPr anchorCtr="0" anchor="t" bIns="289850" lIns="289850" spcFirstLastPara="1" rIns="289850" wrap="square" tIns="28985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9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9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9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9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9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9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9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9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9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7"/>
          <p:cNvSpPr txBox="1"/>
          <p:nvPr>
            <p:ph type="title"/>
          </p:nvPr>
        </p:nvSpPr>
        <p:spPr>
          <a:xfrm>
            <a:off x="2016000" y="1740542"/>
            <a:ext cx="10785600" cy="2239800"/>
          </a:xfrm>
          <a:prstGeom prst="rect">
            <a:avLst/>
          </a:prstGeom>
        </p:spPr>
        <p:txBody>
          <a:bodyPr anchorCtr="0" anchor="t" bIns="289850" lIns="289850" spcFirstLastPara="1" rIns="289850" wrap="square" tIns="28985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5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5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5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5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5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5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5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5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500"/>
              <a:buNone/>
              <a:defRPr/>
            </a:lvl9pPr>
          </a:lstStyle>
          <a:p/>
        </p:txBody>
      </p:sp>
      <p:sp>
        <p:nvSpPr>
          <p:cNvPr id="41" name="Google Shape;41;p7"/>
          <p:cNvSpPr txBox="1"/>
          <p:nvPr>
            <p:ph idx="1" type="body"/>
          </p:nvPr>
        </p:nvSpPr>
        <p:spPr>
          <a:xfrm>
            <a:off x="2016000" y="6052738"/>
            <a:ext cx="10785600" cy="9574500"/>
          </a:xfrm>
          <a:prstGeom prst="rect">
            <a:avLst/>
          </a:prstGeom>
          <a:ln>
            <a:noFill/>
          </a:ln>
        </p:spPr>
        <p:txBody>
          <a:bodyPr anchorCtr="0" anchor="t" bIns="289850" lIns="289850" spcFirstLastPara="1" rIns="289850" wrap="square" tIns="289850">
            <a:noAutofit/>
          </a:bodyPr>
          <a:lstStyle>
            <a:lvl1pPr indent="-4699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Font typeface="Open Sans Light"/>
              <a:buChar char="●"/>
              <a:defRPr/>
            </a:lvl1pPr>
            <a:lvl2pPr indent="-4699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3800"/>
              <a:buFont typeface="Open Sans Light"/>
              <a:buChar char="○"/>
              <a:defRPr/>
            </a:lvl2pPr>
            <a:lvl3pPr indent="-46990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3800"/>
              <a:buFont typeface="Open Sans Light"/>
              <a:buChar char="■"/>
              <a:defRPr/>
            </a:lvl3pPr>
            <a:lvl4pPr indent="-46990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3800"/>
              <a:buFont typeface="Open Sans Light"/>
              <a:buChar char="●"/>
              <a:defRPr/>
            </a:lvl4pPr>
            <a:lvl5pPr indent="-46990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3800"/>
              <a:buFont typeface="Open Sans Light"/>
              <a:buChar char="○"/>
              <a:defRPr/>
            </a:lvl5pPr>
            <a:lvl6pPr indent="-46990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800"/>
              <a:buFont typeface="Open Sans Light"/>
              <a:buChar char="■"/>
              <a:defRPr/>
            </a:lvl6pPr>
            <a:lvl7pPr indent="-46990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800"/>
              <a:buFont typeface="Open Sans Light"/>
              <a:buChar char="●"/>
              <a:defRPr/>
            </a:lvl7pPr>
            <a:lvl8pPr indent="-46990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800"/>
              <a:buFont typeface="Open Sans Light"/>
              <a:buChar char="○"/>
              <a:defRPr/>
            </a:lvl8pPr>
            <a:lvl9pPr indent="-46990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800"/>
              <a:buFont typeface="Open Sans Light"/>
              <a:buChar char="■"/>
              <a:defRPr/>
            </a:lvl9pPr>
          </a:lstStyle>
          <a:p/>
        </p:txBody>
      </p:sp>
      <p:sp>
        <p:nvSpPr>
          <p:cNvPr id="42" name="Google Shape;42;p7"/>
          <p:cNvSpPr/>
          <p:nvPr>
            <p:ph idx="2" type="pic"/>
          </p:nvPr>
        </p:nvSpPr>
        <p:spPr>
          <a:xfrm>
            <a:off x="13845160" y="3244267"/>
            <a:ext cx="6022800" cy="6023100"/>
          </a:xfrm>
          <a:prstGeom prst="ellipse">
            <a:avLst/>
          </a:prstGeom>
          <a:noFill/>
          <a:ln>
            <a:noFill/>
          </a:ln>
        </p:spPr>
      </p:sp>
      <p:grpSp>
        <p:nvGrpSpPr>
          <p:cNvPr id="43" name="Google Shape;43;p7"/>
          <p:cNvGrpSpPr/>
          <p:nvPr/>
        </p:nvGrpSpPr>
        <p:grpSpPr>
          <a:xfrm>
            <a:off x="15594803" y="-6216238"/>
            <a:ext cx="12595372" cy="11550043"/>
            <a:chOff x="5569572" y="-1589384"/>
            <a:chExt cx="4498347" cy="2953144"/>
          </a:xfrm>
        </p:grpSpPr>
        <p:sp>
          <p:nvSpPr>
            <p:cNvPr id="44" name="Google Shape;44;p7"/>
            <p:cNvSpPr/>
            <p:nvPr/>
          </p:nvSpPr>
          <p:spPr>
            <a:xfrm rot="10800000">
              <a:off x="5569572" y="53"/>
              <a:ext cx="3736353" cy="913572"/>
            </a:xfrm>
            <a:custGeom>
              <a:rect b="b" l="l" r="r" t="t"/>
              <a:pathLst>
                <a:path extrusionOk="0" h="54234" w="171098">
                  <a:moveTo>
                    <a:pt x="64219" y="1"/>
                  </a:moveTo>
                  <a:cubicBezTo>
                    <a:pt x="51195" y="1"/>
                    <a:pt x="38117" y="4100"/>
                    <a:pt x="26141" y="9674"/>
                  </a:cubicBezTo>
                  <a:cubicBezTo>
                    <a:pt x="21598" y="11608"/>
                    <a:pt x="16212" y="12676"/>
                    <a:pt x="10759" y="12676"/>
                  </a:cubicBezTo>
                  <a:cubicBezTo>
                    <a:pt x="7126" y="12676"/>
                    <a:pt x="3464" y="12202"/>
                    <a:pt x="0" y="11194"/>
                  </a:cubicBezTo>
                  <a:lnTo>
                    <a:pt x="0" y="33382"/>
                  </a:lnTo>
                  <a:cubicBezTo>
                    <a:pt x="1802" y="34005"/>
                    <a:pt x="3700" y="34318"/>
                    <a:pt x="5624" y="34318"/>
                  </a:cubicBezTo>
                  <a:cubicBezTo>
                    <a:pt x="7271" y="34318"/>
                    <a:pt x="8938" y="34088"/>
                    <a:pt x="10578" y="33626"/>
                  </a:cubicBezTo>
                  <a:cubicBezTo>
                    <a:pt x="20641" y="30620"/>
                    <a:pt x="31297" y="22557"/>
                    <a:pt x="41562" y="22557"/>
                  </a:cubicBezTo>
                  <a:cubicBezTo>
                    <a:pt x="45622" y="22557"/>
                    <a:pt x="49620" y="23818"/>
                    <a:pt x="53497" y="27151"/>
                  </a:cubicBezTo>
                  <a:cubicBezTo>
                    <a:pt x="61096" y="33626"/>
                    <a:pt x="59576" y="43869"/>
                    <a:pt x="65655" y="51863"/>
                  </a:cubicBezTo>
                  <a:cubicBezTo>
                    <a:pt x="66293" y="52714"/>
                    <a:pt x="66992" y="53535"/>
                    <a:pt x="67722" y="54234"/>
                  </a:cubicBezTo>
                  <a:lnTo>
                    <a:pt x="171098" y="54234"/>
                  </a:lnTo>
                  <a:cubicBezTo>
                    <a:pt x="167268" y="49127"/>
                    <a:pt x="163104" y="44598"/>
                    <a:pt x="156842" y="42744"/>
                  </a:cubicBezTo>
                  <a:cubicBezTo>
                    <a:pt x="154802" y="42231"/>
                    <a:pt x="152790" y="42012"/>
                    <a:pt x="150798" y="42012"/>
                  </a:cubicBezTo>
                  <a:cubicBezTo>
                    <a:pt x="142401" y="42012"/>
                    <a:pt x="134361" y="45902"/>
                    <a:pt x="126082" y="48063"/>
                  </a:cubicBezTo>
                  <a:cubicBezTo>
                    <a:pt x="124128" y="48552"/>
                    <a:pt x="122190" y="48796"/>
                    <a:pt x="120311" y="48796"/>
                  </a:cubicBezTo>
                  <a:cubicBezTo>
                    <a:pt x="113422" y="48796"/>
                    <a:pt x="107317" y="45512"/>
                    <a:pt x="104045" y="38945"/>
                  </a:cubicBezTo>
                  <a:cubicBezTo>
                    <a:pt x="100245" y="30951"/>
                    <a:pt x="97571" y="22592"/>
                    <a:pt x="93771" y="14628"/>
                  </a:cubicBezTo>
                  <a:cubicBezTo>
                    <a:pt x="90731" y="8914"/>
                    <a:pt x="86172" y="4355"/>
                    <a:pt x="80853" y="2470"/>
                  </a:cubicBezTo>
                  <a:cubicBezTo>
                    <a:pt x="75379" y="755"/>
                    <a:pt x="69804" y="1"/>
                    <a:pt x="6421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289850" lIns="289850" spcFirstLastPara="1" rIns="289850" wrap="square" tIns="2898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4400"/>
            </a:p>
          </p:txBody>
        </p:sp>
        <p:sp>
          <p:nvSpPr>
            <p:cNvPr id="45" name="Google Shape;45;p7"/>
            <p:cNvSpPr/>
            <p:nvPr/>
          </p:nvSpPr>
          <p:spPr>
            <a:xfrm>
              <a:off x="6544549" y="-1179074"/>
              <a:ext cx="2751518" cy="2428681"/>
            </a:xfrm>
            <a:custGeom>
              <a:rect b="b" l="l" r="r" t="t"/>
              <a:pathLst>
                <a:path extrusionOk="0" h="83467" w="94562">
                  <a:moveTo>
                    <a:pt x="93650" y="0"/>
                  </a:moveTo>
                  <a:lnTo>
                    <a:pt x="457" y="0"/>
                  </a:lnTo>
                  <a:cubicBezTo>
                    <a:pt x="1" y="3222"/>
                    <a:pt x="1034" y="6444"/>
                    <a:pt x="4287" y="8997"/>
                  </a:cubicBezTo>
                  <a:cubicBezTo>
                    <a:pt x="8086" y="12037"/>
                    <a:pt x="6202" y="16201"/>
                    <a:pt x="10761" y="18116"/>
                  </a:cubicBezTo>
                  <a:cubicBezTo>
                    <a:pt x="16445" y="20396"/>
                    <a:pt x="22524" y="20760"/>
                    <a:pt x="28603" y="22280"/>
                  </a:cubicBezTo>
                  <a:cubicBezTo>
                    <a:pt x="46476" y="27994"/>
                    <a:pt x="36202" y="48511"/>
                    <a:pt x="38117" y="62554"/>
                  </a:cubicBezTo>
                  <a:cubicBezTo>
                    <a:pt x="39637" y="72828"/>
                    <a:pt x="49515" y="83466"/>
                    <a:pt x="61279" y="81551"/>
                  </a:cubicBezTo>
                  <a:cubicBezTo>
                    <a:pt x="72890" y="79363"/>
                    <a:pt x="75717" y="72706"/>
                    <a:pt x="94562" y="70731"/>
                  </a:cubicBezTo>
                  <a:lnTo>
                    <a:pt x="94562" y="912"/>
                  </a:lnTo>
                  <a:cubicBezTo>
                    <a:pt x="94562" y="365"/>
                    <a:pt x="94197" y="0"/>
                    <a:pt x="9365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289850" lIns="289850" spcFirstLastPara="1" rIns="289850" wrap="square" tIns="2898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" name="Google Shape;46;p7"/>
            <p:cNvSpPr/>
            <p:nvPr/>
          </p:nvSpPr>
          <p:spPr>
            <a:xfrm rot="10800000">
              <a:off x="7556866" y="-1450701"/>
              <a:ext cx="2511054" cy="1895734"/>
            </a:xfrm>
            <a:custGeom>
              <a:rect b="b" l="l" r="r" t="t"/>
              <a:pathLst>
                <a:path extrusionOk="0" h="56750" w="75170">
                  <a:moveTo>
                    <a:pt x="27843" y="52433"/>
                  </a:moveTo>
                  <a:cubicBezTo>
                    <a:pt x="16049" y="44591"/>
                    <a:pt x="3678" y="35077"/>
                    <a:pt x="912" y="21247"/>
                  </a:cubicBezTo>
                  <a:cubicBezTo>
                    <a:pt x="0" y="16749"/>
                    <a:pt x="517" y="11429"/>
                    <a:pt x="4134" y="8663"/>
                  </a:cubicBezTo>
                  <a:cubicBezTo>
                    <a:pt x="10274" y="3861"/>
                    <a:pt x="19180" y="9940"/>
                    <a:pt x="26901" y="8724"/>
                  </a:cubicBezTo>
                  <a:cubicBezTo>
                    <a:pt x="33162" y="7751"/>
                    <a:pt x="37752" y="2037"/>
                    <a:pt x="43922" y="487"/>
                  </a:cubicBezTo>
                  <a:cubicBezTo>
                    <a:pt x="45290" y="153"/>
                    <a:pt x="46749" y="1"/>
                    <a:pt x="48086" y="487"/>
                  </a:cubicBezTo>
                  <a:cubicBezTo>
                    <a:pt x="51217" y="1612"/>
                    <a:pt x="52159" y="5563"/>
                    <a:pt x="52068" y="8907"/>
                  </a:cubicBezTo>
                  <a:cubicBezTo>
                    <a:pt x="52007" y="12220"/>
                    <a:pt x="51430" y="15806"/>
                    <a:pt x="53071" y="18694"/>
                  </a:cubicBezTo>
                  <a:cubicBezTo>
                    <a:pt x="55533" y="22949"/>
                    <a:pt x="61400" y="23314"/>
                    <a:pt x="65807" y="25472"/>
                  </a:cubicBezTo>
                  <a:cubicBezTo>
                    <a:pt x="71582" y="28299"/>
                    <a:pt x="75169" y="35959"/>
                    <a:pt x="71917" y="41521"/>
                  </a:cubicBezTo>
                  <a:cubicBezTo>
                    <a:pt x="69698" y="45290"/>
                    <a:pt x="65260" y="46992"/>
                    <a:pt x="61157" y="48421"/>
                  </a:cubicBezTo>
                  <a:cubicBezTo>
                    <a:pt x="54713" y="50700"/>
                    <a:pt x="48269" y="52980"/>
                    <a:pt x="41825" y="55260"/>
                  </a:cubicBezTo>
                  <a:cubicBezTo>
                    <a:pt x="39241" y="56172"/>
                    <a:pt x="35715" y="56749"/>
                    <a:pt x="34378" y="5434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289850" lIns="289850" spcFirstLastPara="1" rIns="289850" wrap="square" tIns="2898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" name="Google Shape;47;p7"/>
            <p:cNvSpPr/>
            <p:nvPr/>
          </p:nvSpPr>
          <p:spPr>
            <a:xfrm rot="-2210302">
              <a:off x="7017974" y="-1175339"/>
              <a:ext cx="2088865" cy="2125055"/>
            </a:xfrm>
            <a:custGeom>
              <a:rect b="b" l="l" r="r" t="t"/>
              <a:pathLst>
                <a:path extrusionOk="0" fill="none" h="101704" w="99972">
                  <a:moveTo>
                    <a:pt x="8694" y="0"/>
                  </a:moveTo>
                  <a:cubicBezTo>
                    <a:pt x="7539" y="183"/>
                    <a:pt x="6566" y="973"/>
                    <a:pt x="5715" y="1793"/>
                  </a:cubicBezTo>
                  <a:cubicBezTo>
                    <a:pt x="3344" y="3952"/>
                    <a:pt x="1064" y="6505"/>
                    <a:pt x="456" y="9696"/>
                  </a:cubicBezTo>
                  <a:cubicBezTo>
                    <a:pt x="0" y="12128"/>
                    <a:pt x="669" y="14712"/>
                    <a:pt x="2158" y="16687"/>
                  </a:cubicBezTo>
                  <a:cubicBezTo>
                    <a:pt x="5776" y="21459"/>
                    <a:pt x="12189" y="22037"/>
                    <a:pt x="17691" y="22219"/>
                  </a:cubicBezTo>
                  <a:cubicBezTo>
                    <a:pt x="21733" y="22371"/>
                    <a:pt x="26171" y="22949"/>
                    <a:pt x="28816" y="25928"/>
                  </a:cubicBezTo>
                  <a:cubicBezTo>
                    <a:pt x="32402" y="29940"/>
                    <a:pt x="31217" y="35958"/>
                    <a:pt x="29971" y="40639"/>
                  </a:cubicBezTo>
                  <a:cubicBezTo>
                    <a:pt x="28329" y="46870"/>
                    <a:pt x="25290" y="52615"/>
                    <a:pt x="23283" y="58694"/>
                  </a:cubicBezTo>
                  <a:cubicBezTo>
                    <a:pt x="21186" y="65016"/>
                    <a:pt x="20244" y="71794"/>
                    <a:pt x="21338" y="78330"/>
                  </a:cubicBezTo>
                  <a:cubicBezTo>
                    <a:pt x="22432" y="84925"/>
                    <a:pt x="25715" y="91187"/>
                    <a:pt x="30943" y="95321"/>
                  </a:cubicBezTo>
                  <a:cubicBezTo>
                    <a:pt x="37357" y="100366"/>
                    <a:pt x="46111" y="101704"/>
                    <a:pt x="54226" y="100974"/>
                  </a:cubicBezTo>
                  <a:cubicBezTo>
                    <a:pt x="62403" y="100306"/>
                    <a:pt x="70275" y="97783"/>
                    <a:pt x="78239" y="95989"/>
                  </a:cubicBezTo>
                  <a:cubicBezTo>
                    <a:pt x="82190" y="95077"/>
                    <a:pt x="86355" y="94378"/>
                    <a:pt x="90336" y="95047"/>
                  </a:cubicBezTo>
                  <a:cubicBezTo>
                    <a:pt x="94318" y="95746"/>
                    <a:pt x="98300" y="98026"/>
                    <a:pt x="99972" y="101704"/>
                  </a:cubicBezTo>
                </a:path>
              </a:pathLst>
            </a:custGeom>
            <a:noFill/>
            <a:ln cap="flat" cmpd="sng" w="19000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289850" lIns="289850" spcFirstLastPara="1" rIns="289850" wrap="square" tIns="2898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8" name="Google Shape;48;p7"/>
          <p:cNvGrpSpPr/>
          <p:nvPr/>
        </p:nvGrpSpPr>
        <p:grpSpPr>
          <a:xfrm>
            <a:off x="21399746" y="16674095"/>
            <a:ext cx="3081267" cy="2700335"/>
            <a:chOff x="7642766" y="4263275"/>
            <a:chExt cx="1100453" cy="690428"/>
          </a:xfrm>
        </p:grpSpPr>
        <p:sp>
          <p:nvSpPr>
            <p:cNvPr id="49" name="Google Shape;49;p7"/>
            <p:cNvSpPr/>
            <p:nvPr/>
          </p:nvSpPr>
          <p:spPr>
            <a:xfrm flipH="1" rot="10800000">
              <a:off x="7642766" y="4462843"/>
              <a:ext cx="473924" cy="490860"/>
            </a:xfrm>
            <a:custGeom>
              <a:rect b="b" l="l" r="r" t="t"/>
              <a:pathLst>
                <a:path extrusionOk="0" h="14955" w="14439">
                  <a:moveTo>
                    <a:pt x="14438" y="14955"/>
                  </a:moveTo>
                  <a:cubicBezTo>
                    <a:pt x="14438" y="14955"/>
                    <a:pt x="0" y="10608"/>
                    <a:pt x="1794" y="0"/>
                  </a:cubicBezTo>
                  <a:cubicBezTo>
                    <a:pt x="1794" y="0"/>
                    <a:pt x="12523" y="274"/>
                    <a:pt x="14438" y="1495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289850" lIns="289850" spcFirstLastPara="1" rIns="289850" wrap="square" tIns="2898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" name="Google Shape;50;p7"/>
            <p:cNvSpPr/>
            <p:nvPr/>
          </p:nvSpPr>
          <p:spPr>
            <a:xfrm flipH="1" rot="10800000">
              <a:off x="8389031" y="4263275"/>
              <a:ext cx="354188" cy="307317"/>
            </a:xfrm>
            <a:custGeom>
              <a:rect b="b" l="l" r="r" t="t"/>
              <a:pathLst>
                <a:path extrusionOk="0" h="9363" w="10791">
                  <a:moveTo>
                    <a:pt x="0" y="9362"/>
                  </a:moveTo>
                  <a:cubicBezTo>
                    <a:pt x="0" y="9362"/>
                    <a:pt x="3830" y="0"/>
                    <a:pt x="10730" y="1915"/>
                  </a:cubicBezTo>
                  <a:cubicBezTo>
                    <a:pt x="10791" y="1915"/>
                    <a:pt x="9909" y="9058"/>
                    <a:pt x="0" y="936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289850" lIns="289850" spcFirstLastPara="1" rIns="289850" wrap="square" tIns="2898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8"/>
          <p:cNvSpPr txBox="1"/>
          <p:nvPr>
            <p:ph type="title"/>
          </p:nvPr>
        </p:nvSpPr>
        <p:spPr>
          <a:xfrm>
            <a:off x="2002280" y="5112213"/>
            <a:ext cx="17829900" cy="9892500"/>
          </a:xfrm>
          <a:prstGeom prst="rect">
            <a:avLst/>
          </a:prstGeom>
        </p:spPr>
        <p:txBody>
          <a:bodyPr anchorCtr="0" anchor="ctr" bIns="289850" lIns="289850" spcFirstLastPara="1" rIns="289850" wrap="square" tIns="28985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9000"/>
              <a:buNone/>
              <a:defRPr sz="19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9000"/>
              <a:buNone/>
              <a:defRPr sz="19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9000"/>
              <a:buNone/>
              <a:defRPr sz="19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9000"/>
              <a:buNone/>
              <a:defRPr sz="19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9000"/>
              <a:buNone/>
              <a:defRPr sz="19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9000"/>
              <a:buNone/>
              <a:defRPr sz="19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9000"/>
              <a:buNone/>
              <a:defRPr sz="19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9000"/>
              <a:buNone/>
              <a:defRPr sz="19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9000"/>
              <a:buNone/>
              <a:defRPr sz="19000"/>
            </a:lvl9pPr>
          </a:lstStyle>
          <a:p/>
        </p:txBody>
      </p:sp>
      <p:grpSp>
        <p:nvGrpSpPr>
          <p:cNvPr id="53" name="Google Shape;53;p8"/>
          <p:cNvGrpSpPr/>
          <p:nvPr/>
        </p:nvGrpSpPr>
        <p:grpSpPr>
          <a:xfrm>
            <a:off x="15808216" y="-5296265"/>
            <a:ext cx="13461815" cy="29242006"/>
            <a:chOff x="5645792" y="-1354163"/>
            <a:chExt cx="4807791" cy="7476670"/>
          </a:xfrm>
        </p:grpSpPr>
        <p:grpSp>
          <p:nvGrpSpPr>
            <p:cNvPr id="54" name="Google Shape;54;p8"/>
            <p:cNvGrpSpPr/>
            <p:nvPr/>
          </p:nvGrpSpPr>
          <p:grpSpPr>
            <a:xfrm>
              <a:off x="5645792" y="-1354163"/>
              <a:ext cx="4807791" cy="2661214"/>
              <a:chOff x="5645792" y="-1354163"/>
              <a:chExt cx="4807791" cy="2661214"/>
            </a:xfrm>
          </p:grpSpPr>
          <p:sp>
            <p:nvSpPr>
              <p:cNvPr id="55" name="Google Shape;55;p8"/>
              <p:cNvSpPr/>
              <p:nvPr/>
            </p:nvSpPr>
            <p:spPr>
              <a:xfrm rot="10800000">
                <a:off x="5645792" y="12"/>
                <a:ext cx="4123462" cy="1307039"/>
              </a:xfrm>
              <a:custGeom>
                <a:rect b="b" l="l" r="r" t="t"/>
                <a:pathLst>
                  <a:path extrusionOk="0" h="54234" w="171098">
                    <a:moveTo>
                      <a:pt x="64219" y="1"/>
                    </a:moveTo>
                    <a:cubicBezTo>
                      <a:pt x="51195" y="1"/>
                      <a:pt x="38117" y="4100"/>
                      <a:pt x="26141" y="9674"/>
                    </a:cubicBezTo>
                    <a:cubicBezTo>
                      <a:pt x="21598" y="11608"/>
                      <a:pt x="16212" y="12676"/>
                      <a:pt x="10759" y="12676"/>
                    </a:cubicBezTo>
                    <a:cubicBezTo>
                      <a:pt x="7126" y="12676"/>
                      <a:pt x="3464" y="12202"/>
                      <a:pt x="0" y="11194"/>
                    </a:cubicBezTo>
                    <a:lnTo>
                      <a:pt x="0" y="33382"/>
                    </a:lnTo>
                    <a:cubicBezTo>
                      <a:pt x="1802" y="34005"/>
                      <a:pt x="3700" y="34318"/>
                      <a:pt x="5624" y="34318"/>
                    </a:cubicBezTo>
                    <a:cubicBezTo>
                      <a:pt x="7271" y="34318"/>
                      <a:pt x="8938" y="34088"/>
                      <a:pt x="10578" y="33626"/>
                    </a:cubicBezTo>
                    <a:cubicBezTo>
                      <a:pt x="20641" y="30620"/>
                      <a:pt x="31297" y="22557"/>
                      <a:pt x="41562" y="22557"/>
                    </a:cubicBezTo>
                    <a:cubicBezTo>
                      <a:pt x="45622" y="22557"/>
                      <a:pt x="49620" y="23818"/>
                      <a:pt x="53497" y="27151"/>
                    </a:cubicBezTo>
                    <a:cubicBezTo>
                      <a:pt x="61096" y="33626"/>
                      <a:pt x="59576" y="43869"/>
                      <a:pt x="65655" y="51863"/>
                    </a:cubicBezTo>
                    <a:cubicBezTo>
                      <a:pt x="66293" y="52714"/>
                      <a:pt x="66992" y="53535"/>
                      <a:pt x="67722" y="54234"/>
                    </a:cubicBezTo>
                    <a:lnTo>
                      <a:pt x="171098" y="54234"/>
                    </a:lnTo>
                    <a:cubicBezTo>
                      <a:pt x="167268" y="49127"/>
                      <a:pt x="163104" y="44598"/>
                      <a:pt x="156842" y="42744"/>
                    </a:cubicBezTo>
                    <a:cubicBezTo>
                      <a:pt x="154802" y="42231"/>
                      <a:pt x="152790" y="42012"/>
                      <a:pt x="150798" y="42012"/>
                    </a:cubicBezTo>
                    <a:cubicBezTo>
                      <a:pt x="142401" y="42012"/>
                      <a:pt x="134361" y="45902"/>
                      <a:pt x="126082" y="48063"/>
                    </a:cubicBezTo>
                    <a:cubicBezTo>
                      <a:pt x="124128" y="48552"/>
                      <a:pt x="122190" y="48796"/>
                      <a:pt x="120311" y="48796"/>
                    </a:cubicBezTo>
                    <a:cubicBezTo>
                      <a:pt x="113422" y="48796"/>
                      <a:pt x="107317" y="45512"/>
                      <a:pt x="104045" y="38945"/>
                    </a:cubicBezTo>
                    <a:cubicBezTo>
                      <a:pt x="100245" y="30951"/>
                      <a:pt x="97571" y="22592"/>
                      <a:pt x="93771" y="14628"/>
                    </a:cubicBezTo>
                    <a:cubicBezTo>
                      <a:pt x="90731" y="8914"/>
                      <a:pt x="86172" y="4355"/>
                      <a:pt x="80853" y="2470"/>
                    </a:cubicBezTo>
                    <a:cubicBezTo>
                      <a:pt x="75379" y="755"/>
                      <a:pt x="69804" y="1"/>
                      <a:pt x="6421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289850" lIns="289850" spcFirstLastPara="1" rIns="289850" wrap="square" tIns="2898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" name="Google Shape;56;p8"/>
              <p:cNvSpPr/>
              <p:nvPr/>
            </p:nvSpPr>
            <p:spPr>
              <a:xfrm flipH="1" rot="10800000">
                <a:off x="7258194" y="-1175796"/>
                <a:ext cx="3195389" cy="2328262"/>
              </a:xfrm>
              <a:custGeom>
                <a:rect b="b" l="l" r="r" t="t"/>
                <a:pathLst>
                  <a:path extrusionOk="0" h="69698" w="95656">
                    <a:moveTo>
                      <a:pt x="95655" y="52646"/>
                    </a:moveTo>
                    <a:cubicBezTo>
                      <a:pt x="79910" y="54166"/>
                      <a:pt x="64378" y="40427"/>
                      <a:pt x="63892" y="24621"/>
                    </a:cubicBezTo>
                    <a:cubicBezTo>
                      <a:pt x="63679" y="18147"/>
                      <a:pt x="64834" y="9849"/>
                      <a:pt x="59089" y="6809"/>
                    </a:cubicBezTo>
                    <a:cubicBezTo>
                      <a:pt x="56384" y="5381"/>
                      <a:pt x="53010" y="5837"/>
                      <a:pt x="50123" y="6931"/>
                    </a:cubicBezTo>
                    <a:cubicBezTo>
                      <a:pt x="45837" y="8572"/>
                      <a:pt x="42068" y="11369"/>
                      <a:pt x="37934" y="13436"/>
                    </a:cubicBezTo>
                    <a:cubicBezTo>
                      <a:pt x="33800" y="15442"/>
                      <a:pt x="28846" y="16658"/>
                      <a:pt x="24621" y="14803"/>
                    </a:cubicBezTo>
                    <a:cubicBezTo>
                      <a:pt x="20608" y="13010"/>
                      <a:pt x="18207" y="8937"/>
                      <a:pt x="15198" y="5715"/>
                    </a:cubicBezTo>
                    <a:cubicBezTo>
                      <a:pt x="12219" y="2524"/>
                      <a:pt x="7234" y="1"/>
                      <a:pt x="3556" y="2402"/>
                    </a:cubicBezTo>
                    <a:cubicBezTo>
                      <a:pt x="699" y="4256"/>
                      <a:pt x="0" y="8329"/>
                      <a:pt x="1155" y="11551"/>
                    </a:cubicBezTo>
                    <a:cubicBezTo>
                      <a:pt x="2249" y="14803"/>
                      <a:pt x="4711" y="17326"/>
                      <a:pt x="7082" y="19758"/>
                    </a:cubicBezTo>
                    <a:cubicBezTo>
                      <a:pt x="12098" y="24925"/>
                      <a:pt x="17143" y="30062"/>
                      <a:pt x="22159" y="35229"/>
                    </a:cubicBezTo>
                    <a:cubicBezTo>
                      <a:pt x="24286" y="37448"/>
                      <a:pt x="26536" y="39880"/>
                      <a:pt x="26809" y="42919"/>
                    </a:cubicBezTo>
                    <a:cubicBezTo>
                      <a:pt x="27295" y="48573"/>
                      <a:pt x="20730" y="52859"/>
                      <a:pt x="20669" y="58573"/>
                    </a:cubicBezTo>
                    <a:cubicBezTo>
                      <a:pt x="20639" y="63528"/>
                      <a:pt x="25654" y="67114"/>
                      <a:pt x="30487" y="68391"/>
                    </a:cubicBezTo>
                    <a:cubicBezTo>
                      <a:pt x="35259" y="69698"/>
                      <a:pt x="40426" y="69667"/>
                      <a:pt x="45229" y="68239"/>
                    </a:cubicBezTo>
                    <a:cubicBezTo>
                      <a:pt x="53041" y="65959"/>
                      <a:pt x="59636" y="60306"/>
                      <a:pt x="67570" y="58452"/>
                    </a:cubicBezTo>
                    <a:cubicBezTo>
                      <a:pt x="74895" y="56689"/>
                      <a:pt x="82585" y="58421"/>
                      <a:pt x="89941" y="6015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289850" lIns="289850" spcFirstLastPara="1" rIns="289850" wrap="square" tIns="2898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" name="Google Shape;57;p8"/>
              <p:cNvSpPr/>
              <p:nvPr/>
            </p:nvSpPr>
            <p:spPr>
              <a:xfrm rot="-2210138">
                <a:off x="7404673" y="-989597"/>
                <a:ext cx="1839285" cy="1871151"/>
              </a:xfrm>
              <a:custGeom>
                <a:rect b="b" l="l" r="r" t="t"/>
                <a:pathLst>
                  <a:path extrusionOk="0" fill="none" h="101704" w="99972">
                    <a:moveTo>
                      <a:pt x="8694" y="0"/>
                    </a:moveTo>
                    <a:cubicBezTo>
                      <a:pt x="7539" y="183"/>
                      <a:pt x="6566" y="973"/>
                      <a:pt x="5715" y="1793"/>
                    </a:cubicBezTo>
                    <a:cubicBezTo>
                      <a:pt x="3344" y="3952"/>
                      <a:pt x="1064" y="6505"/>
                      <a:pt x="456" y="9696"/>
                    </a:cubicBezTo>
                    <a:cubicBezTo>
                      <a:pt x="0" y="12128"/>
                      <a:pt x="669" y="14712"/>
                      <a:pt x="2158" y="16687"/>
                    </a:cubicBezTo>
                    <a:cubicBezTo>
                      <a:pt x="5776" y="21459"/>
                      <a:pt x="12189" y="22037"/>
                      <a:pt x="17691" y="22219"/>
                    </a:cubicBezTo>
                    <a:cubicBezTo>
                      <a:pt x="21733" y="22371"/>
                      <a:pt x="26171" y="22949"/>
                      <a:pt x="28816" y="25928"/>
                    </a:cubicBezTo>
                    <a:cubicBezTo>
                      <a:pt x="32402" y="29940"/>
                      <a:pt x="31217" y="35958"/>
                      <a:pt x="29971" y="40639"/>
                    </a:cubicBezTo>
                    <a:cubicBezTo>
                      <a:pt x="28329" y="46870"/>
                      <a:pt x="25290" y="52615"/>
                      <a:pt x="23283" y="58694"/>
                    </a:cubicBezTo>
                    <a:cubicBezTo>
                      <a:pt x="21186" y="65016"/>
                      <a:pt x="20244" y="71794"/>
                      <a:pt x="21338" y="78330"/>
                    </a:cubicBezTo>
                    <a:cubicBezTo>
                      <a:pt x="22432" y="84925"/>
                      <a:pt x="25715" y="91187"/>
                      <a:pt x="30943" y="95321"/>
                    </a:cubicBezTo>
                    <a:cubicBezTo>
                      <a:pt x="37357" y="100366"/>
                      <a:pt x="46111" y="101704"/>
                      <a:pt x="54226" y="100974"/>
                    </a:cubicBezTo>
                    <a:cubicBezTo>
                      <a:pt x="62403" y="100306"/>
                      <a:pt x="70275" y="97783"/>
                      <a:pt x="78239" y="95989"/>
                    </a:cubicBezTo>
                    <a:cubicBezTo>
                      <a:pt x="82190" y="95077"/>
                      <a:pt x="86355" y="94378"/>
                      <a:pt x="90336" y="95047"/>
                    </a:cubicBezTo>
                    <a:cubicBezTo>
                      <a:pt x="94318" y="95746"/>
                      <a:pt x="98300" y="98026"/>
                      <a:pt x="99972" y="101704"/>
                    </a:cubicBezTo>
                  </a:path>
                </a:pathLst>
              </a:custGeom>
              <a:noFill/>
              <a:ln cap="flat" cmpd="sng" w="19000">
                <a:solidFill>
                  <a:schemeClr val="lt1"/>
                </a:solidFill>
                <a:prstDash val="solid"/>
                <a:miter lim="30395"/>
                <a:headEnd len="sm" w="sm" type="none"/>
                <a:tailEnd len="sm" w="sm" type="none"/>
              </a:ln>
            </p:spPr>
            <p:txBody>
              <a:bodyPr anchorCtr="0" anchor="ctr" bIns="289850" lIns="289850" spcFirstLastPara="1" rIns="289850" wrap="square" tIns="2898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58" name="Google Shape;58;p8"/>
            <p:cNvGrpSpPr/>
            <p:nvPr/>
          </p:nvGrpSpPr>
          <p:grpSpPr>
            <a:xfrm>
              <a:off x="6891283" y="3845842"/>
              <a:ext cx="2877961" cy="2276666"/>
              <a:chOff x="6891283" y="3845842"/>
              <a:chExt cx="2877961" cy="2276666"/>
            </a:xfrm>
          </p:grpSpPr>
          <p:sp>
            <p:nvSpPr>
              <p:cNvPr id="59" name="Google Shape;59;p8"/>
              <p:cNvSpPr/>
              <p:nvPr/>
            </p:nvSpPr>
            <p:spPr>
              <a:xfrm flipH="1">
                <a:off x="6891283" y="3845842"/>
                <a:ext cx="2262253" cy="1297651"/>
              </a:xfrm>
              <a:custGeom>
                <a:rect b="b" l="l" r="r" t="t"/>
                <a:pathLst>
                  <a:path extrusionOk="0" h="38846" w="67722">
                    <a:moveTo>
                      <a:pt x="53497" y="11763"/>
                    </a:moveTo>
                    <a:cubicBezTo>
                      <a:pt x="39819" y="0"/>
                      <a:pt x="24621" y="14043"/>
                      <a:pt x="10578" y="18238"/>
                    </a:cubicBezTo>
                    <a:cubicBezTo>
                      <a:pt x="7022" y="19241"/>
                      <a:pt x="3344" y="19149"/>
                      <a:pt x="0" y="17994"/>
                    </a:cubicBezTo>
                    <a:lnTo>
                      <a:pt x="0" y="37934"/>
                    </a:lnTo>
                    <a:cubicBezTo>
                      <a:pt x="0" y="38451"/>
                      <a:pt x="426" y="38846"/>
                      <a:pt x="912" y="38846"/>
                    </a:cubicBezTo>
                    <a:lnTo>
                      <a:pt x="67722" y="38846"/>
                    </a:lnTo>
                    <a:cubicBezTo>
                      <a:pt x="66992" y="38086"/>
                      <a:pt x="66293" y="37296"/>
                      <a:pt x="65655" y="36475"/>
                    </a:cubicBezTo>
                    <a:cubicBezTo>
                      <a:pt x="59576" y="28481"/>
                      <a:pt x="61096" y="18238"/>
                      <a:pt x="53497" y="11763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289850" lIns="289850" spcFirstLastPara="1" rIns="289850" wrap="square" tIns="2898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0" name="Google Shape;60;p8"/>
              <p:cNvSpPr/>
              <p:nvPr/>
            </p:nvSpPr>
            <p:spPr>
              <a:xfrm>
                <a:off x="7258191" y="4226774"/>
                <a:ext cx="2511054" cy="1895734"/>
              </a:xfrm>
              <a:custGeom>
                <a:rect b="b" l="l" r="r" t="t"/>
                <a:pathLst>
                  <a:path extrusionOk="0" h="56750" w="75170">
                    <a:moveTo>
                      <a:pt x="27843" y="52433"/>
                    </a:moveTo>
                    <a:cubicBezTo>
                      <a:pt x="16049" y="44591"/>
                      <a:pt x="3678" y="35077"/>
                      <a:pt x="912" y="21247"/>
                    </a:cubicBezTo>
                    <a:cubicBezTo>
                      <a:pt x="0" y="16749"/>
                      <a:pt x="517" y="11429"/>
                      <a:pt x="4134" y="8663"/>
                    </a:cubicBezTo>
                    <a:cubicBezTo>
                      <a:pt x="10274" y="3861"/>
                      <a:pt x="19180" y="9940"/>
                      <a:pt x="26901" y="8724"/>
                    </a:cubicBezTo>
                    <a:cubicBezTo>
                      <a:pt x="33162" y="7751"/>
                      <a:pt x="37752" y="2037"/>
                      <a:pt x="43922" y="487"/>
                    </a:cubicBezTo>
                    <a:cubicBezTo>
                      <a:pt x="45290" y="153"/>
                      <a:pt x="46749" y="1"/>
                      <a:pt x="48086" y="487"/>
                    </a:cubicBezTo>
                    <a:cubicBezTo>
                      <a:pt x="51217" y="1612"/>
                      <a:pt x="52159" y="5563"/>
                      <a:pt x="52068" y="8907"/>
                    </a:cubicBezTo>
                    <a:cubicBezTo>
                      <a:pt x="52007" y="12220"/>
                      <a:pt x="51430" y="15806"/>
                      <a:pt x="53071" y="18694"/>
                    </a:cubicBezTo>
                    <a:cubicBezTo>
                      <a:pt x="55533" y="22949"/>
                      <a:pt x="61400" y="23314"/>
                      <a:pt x="65807" y="25472"/>
                    </a:cubicBezTo>
                    <a:cubicBezTo>
                      <a:pt x="71582" y="28299"/>
                      <a:pt x="75169" y="35959"/>
                      <a:pt x="71917" y="41521"/>
                    </a:cubicBezTo>
                    <a:cubicBezTo>
                      <a:pt x="69698" y="45290"/>
                      <a:pt x="65260" y="46992"/>
                      <a:pt x="61157" y="48421"/>
                    </a:cubicBezTo>
                    <a:cubicBezTo>
                      <a:pt x="54713" y="50700"/>
                      <a:pt x="48269" y="52980"/>
                      <a:pt x="41825" y="55260"/>
                    </a:cubicBezTo>
                    <a:cubicBezTo>
                      <a:pt x="39241" y="56172"/>
                      <a:pt x="35715" y="56749"/>
                      <a:pt x="34378" y="54348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289850" lIns="289850" spcFirstLastPara="1" rIns="289850" wrap="square" tIns="2898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61" name="Google Shape;61;p8"/>
          <p:cNvGrpSpPr/>
          <p:nvPr/>
        </p:nvGrpSpPr>
        <p:grpSpPr>
          <a:xfrm>
            <a:off x="14303286" y="298417"/>
            <a:ext cx="11041132" cy="10435944"/>
            <a:chOff x="5108316" y="76300"/>
            <a:chExt cx="3943262" cy="2668289"/>
          </a:xfrm>
        </p:grpSpPr>
        <p:sp>
          <p:nvSpPr>
            <p:cNvPr id="62" name="Google Shape;62;p8"/>
            <p:cNvSpPr/>
            <p:nvPr/>
          </p:nvSpPr>
          <p:spPr>
            <a:xfrm>
              <a:off x="5108316" y="76300"/>
              <a:ext cx="379166" cy="317295"/>
            </a:xfrm>
            <a:custGeom>
              <a:rect b="b" l="l" r="r" t="t"/>
              <a:pathLst>
                <a:path extrusionOk="0" h="9667" w="11552">
                  <a:moveTo>
                    <a:pt x="1" y="8815"/>
                  </a:moveTo>
                  <a:cubicBezTo>
                    <a:pt x="1" y="8815"/>
                    <a:pt x="4864" y="1"/>
                    <a:pt x="11551" y="2675"/>
                  </a:cubicBezTo>
                  <a:cubicBezTo>
                    <a:pt x="11551" y="2706"/>
                    <a:pt x="9879" y="9666"/>
                    <a:pt x="1" y="881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289850" lIns="289850" spcFirstLastPara="1" rIns="289850" wrap="square" tIns="2898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" name="Google Shape;63;p8"/>
            <p:cNvSpPr/>
            <p:nvPr/>
          </p:nvSpPr>
          <p:spPr>
            <a:xfrm flipH="1">
              <a:off x="8577654" y="2253728"/>
              <a:ext cx="473924" cy="490860"/>
            </a:xfrm>
            <a:custGeom>
              <a:rect b="b" l="l" r="r" t="t"/>
              <a:pathLst>
                <a:path extrusionOk="0" h="14955" w="14439">
                  <a:moveTo>
                    <a:pt x="14438" y="14955"/>
                  </a:moveTo>
                  <a:cubicBezTo>
                    <a:pt x="14438" y="14955"/>
                    <a:pt x="0" y="10608"/>
                    <a:pt x="1794" y="0"/>
                  </a:cubicBezTo>
                  <a:cubicBezTo>
                    <a:pt x="1794" y="0"/>
                    <a:pt x="12523" y="274"/>
                    <a:pt x="14438" y="1495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289850" lIns="289850" spcFirstLastPara="1" rIns="289850" wrap="square" tIns="2898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9"/>
          <p:cNvSpPr txBox="1"/>
          <p:nvPr>
            <p:ph type="title"/>
          </p:nvPr>
        </p:nvSpPr>
        <p:spPr>
          <a:xfrm>
            <a:off x="2054181" y="5057458"/>
            <a:ext cx="13051200" cy="3292500"/>
          </a:xfrm>
          <a:prstGeom prst="rect">
            <a:avLst/>
          </a:prstGeom>
        </p:spPr>
        <p:txBody>
          <a:bodyPr anchorCtr="0" anchor="t" bIns="289850" lIns="289850" spcFirstLastPara="1" rIns="289850" wrap="square" tIns="28985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1400"/>
              <a:buNone/>
              <a:defRPr sz="14300"/>
            </a:lvl1pPr>
            <a:lvl2pPr lvl="1" rtl="0">
              <a:spcBef>
                <a:spcPts val="0"/>
              </a:spcBef>
              <a:spcAft>
                <a:spcPts val="0"/>
              </a:spcAft>
              <a:buSzPts val="11400"/>
              <a:buNone/>
              <a:defRPr sz="11400"/>
            </a:lvl2pPr>
            <a:lvl3pPr lvl="2" rtl="0">
              <a:spcBef>
                <a:spcPts val="0"/>
              </a:spcBef>
              <a:spcAft>
                <a:spcPts val="0"/>
              </a:spcAft>
              <a:buSzPts val="11400"/>
              <a:buNone/>
              <a:defRPr sz="11400"/>
            </a:lvl3pPr>
            <a:lvl4pPr lvl="3" rtl="0">
              <a:spcBef>
                <a:spcPts val="0"/>
              </a:spcBef>
              <a:spcAft>
                <a:spcPts val="0"/>
              </a:spcAft>
              <a:buSzPts val="11400"/>
              <a:buNone/>
              <a:defRPr sz="11400"/>
            </a:lvl4pPr>
            <a:lvl5pPr lvl="4" rtl="0">
              <a:spcBef>
                <a:spcPts val="0"/>
              </a:spcBef>
              <a:spcAft>
                <a:spcPts val="0"/>
              </a:spcAft>
              <a:buSzPts val="11400"/>
              <a:buNone/>
              <a:defRPr sz="11400"/>
            </a:lvl5pPr>
            <a:lvl6pPr lvl="5" rtl="0">
              <a:spcBef>
                <a:spcPts val="0"/>
              </a:spcBef>
              <a:spcAft>
                <a:spcPts val="0"/>
              </a:spcAft>
              <a:buSzPts val="11400"/>
              <a:buNone/>
              <a:defRPr sz="11400"/>
            </a:lvl6pPr>
            <a:lvl7pPr lvl="6" rtl="0">
              <a:spcBef>
                <a:spcPts val="0"/>
              </a:spcBef>
              <a:spcAft>
                <a:spcPts val="0"/>
              </a:spcAft>
              <a:buSzPts val="11400"/>
              <a:buNone/>
              <a:defRPr sz="11400"/>
            </a:lvl7pPr>
            <a:lvl8pPr lvl="7" rtl="0">
              <a:spcBef>
                <a:spcPts val="0"/>
              </a:spcBef>
              <a:spcAft>
                <a:spcPts val="0"/>
              </a:spcAft>
              <a:buSzPts val="11400"/>
              <a:buNone/>
              <a:defRPr sz="11400"/>
            </a:lvl8pPr>
            <a:lvl9pPr lvl="8" rtl="0">
              <a:spcBef>
                <a:spcPts val="0"/>
              </a:spcBef>
              <a:spcAft>
                <a:spcPts val="0"/>
              </a:spcAft>
              <a:buSzPts val="11400"/>
              <a:buNone/>
              <a:defRPr sz="11400"/>
            </a:lvl9pPr>
          </a:lstStyle>
          <a:p/>
        </p:txBody>
      </p:sp>
      <p:sp>
        <p:nvSpPr>
          <p:cNvPr id="66" name="Google Shape;66;p9"/>
          <p:cNvSpPr txBox="1"/>
          <p:nvPr>
            <p:ph idx="1" type="subTitle"/>
          </p:nvPr>
        </p:nvSpPr>
        <p:spPr>
          <a:xfrm>
            <a:off x="2054321" y="8481636"/>
            <a:ext cx="13051200" cy="6577800"/>
          </a:xfrm>
          <a:prstGeom prst="rect">
            <a:avLst/>
          </a:prstGeom>
        </p:spPr>
        <p:txBody>
          <a:bodyPr anchorCtr="0" anchor="t" bIns="289850" lIns="289850" spcFirstLastPara="1" rIns="289850" wrap="square" tIns="28985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51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9pPr>
          </a:lstStyle>
          <a:p/>
        </p:txBody>
      </p:sp>
      <p:grpSp>
        <p:nvGrpSpPr>
          <p:cNvPr id="67" name="Google Shape;67;p9"/>
          <p:cNvGrpSpPr/>
          <p:nvPr/>
        </p:nvGrpSpPr>
        <p:grpSpPr>
          <a:xfrm>
            <a:off x="-7647388" y="-4402319"/>
            <a:ext cx="36575294" cy="30654128"/>
            <a:chOff x="-2731210" y="-1125596"/>
            <a:chExt cx="13062605" cy="7837726"/>
          </a:xfrm>
        </p:grpSpPr>
        <p:sp>
          <p:nvSpPr>
            <p:cNvPr id="68" name="Google Shape;68;p9"/>
            <p:cNvSpPr/>
            <p:nvPr/>
          </p:nvSpPr>
          <p:spPr>
            <a:xfrm rot="10800000">
              <a:off x="6475357" y="-9486"/>
              <a:ext cx="3668769" cy="1162913"/>
            </a:xfrm>
            <a:custGeom>
              <a:rect b="b" l="l" r="r" t="t"/>
              <a:pathLst>
                <a:path extrusionOk="0" h="54234" w="171098">
                  <a:moveTo>
                    <a:pt x="64219" y="1"/>
                  </a:moveTo>
                  <a:cubicBezTo>
                    <a:pt x="51195" y="1"/>
                    <a:pt x="38117" y="4100"/>
                    <a:pt x="26141" y="9674"/>
                  </a:cubicBezTo>
                  <a:cubicBezTo>
                    <a:pt x="21598" y="11608"/>
                    <a:pt x="16212" y="12676"/>
                    <a:pt x="10759" y="12676"/>
                  </a:cubicBezTo>
                  <a:cubicBezTo>
                    <a:pt x="7126" y="12676"/>
                    <a:pt x="3464" y="12202"/>
                    <a:pt x="0" y="11194"/>
                  </a:cubicBezTo>
                  <a:lnTo>
                    <a:pt x="0" y="33382"/>
                  </a:lnTo>
                  <a:cubicBezTo>
                    <a:pt x="1802" y="34005"/>
                    <a:pt x="3700" y="34318"/>
                    <a:pt x="5624" y="34318"/>
                  </a:cubicBezTo>
                  <a:cubicBezTo>
                    <a:pt x="7271" y="34318"/>
                    <a:pt x="8938" y="34088"/>
                    <a:pt x="10578" y="33626"/>
                  </a:cubicBezTo>
                  <a:cubicBezTo>
                    <a:pt x="20641" y="30620"/>
                    <a:pt x="31297" y="22557"/>
                    <a:pt x="41562" y="22557"/>
                  </a:cubicBezTo>
                  <a:cubicBezTo>
                    <a:pt x="45622" y="22557"/>
                    <a:pt x="49620" y="23818"/>
                    <a:pt x="53497" y="27151"/>
                  </a:cubicBezTo>
                  <a:cubicBezTo>
                    <a:pt x="61096" y="33626"/>
                    <a:pt x="59576" y="43869"/>
                    <a:pt x="65655" y="51863"/>
                  </a:cubicBezTo>
                  <a:cubicBezTo>
                    <a:pt x="66293" y="52714"/>
                    <a:pt x="66992" y="53535"/>
                    <a:pt x="67722" y="54234"/>
                  </a:cubicBezTo>
                  <a:lnTo>
                    <a:pt x="171098" y="54234"/>
                  </a:lnTo>
                  <a:cubicBezTo>
                    <a:pt x="167268" y="49127"/>
                    <a:pt x="163104" y="44598"/>
                    <a:pt x="156842" y="42744"/>
                  </a:cubicBezTo>
                  <a:cubicBezTo>
                    <a:pt x="154802" y="42231"/>
                    <a:pt x="152790" y="42012"/>
                    <a:pt x="150798" y="42012"/>
                  </a:cubicBezTo>
                  <a:cubicBezTo>
                    <a:pt x="142401" y="42012"/>
                    <a:pt x="134361" y="45902"/>
                    <a:pt x="126082" y="48063"/>
                  </a:cubicBezTo>
                  <a:cubicBezTo>
                    <a:pt x="124128" y="48552"/>
                    <a:pt x="122190" y="48796"/>
                    <a:pt x="120311" y="48796"/>
                  </a:cubicBezTo>
                  <a:cubicBezTo>
                    <a:pt x="113422" y="48796"/>
                    <a:pt x="107317" y="45512"/>
                    <a:pt x="104045" y="38945"/>
                  </a:cubicBezTo>
                  <a:cubicBezTo>
                    <a:pt x="100245" y="30951"/>
                    <a:pt x="97571" y="22592"/>
                    <a:pt x="93771" y="14628"/>
                  </a:cubicBezTo>
                  <a:cubicBezTo>
                    <a:pt x="90731" y="8914"/>
                    <a:pt x="86172" y="4355"/>
                    <a:pt x="80853" y="2470"/>
                  </a:cubicBezTo>
                  <a:cubicBezTo>
                    <a:pt x="75379" y="755"/>
                    <a:pt x="69804" y="1"/>
                    <a:pt x="6421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289850" lIns="289850" spcFirstLastPara="1" rIns="289850" wrap="square" tIns="2898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4400"/>
            </a:p>
          </p:txBody>
        </p:sp>
        <p:sp>
          <p:nvSpPr>
            <p:cNvPr id="69" name="Google Shape;69;p9"/>
            <p:cNvSpPr/>
            <p:nvPr/>
          </p:nvSpPr>
          <p:spPr>
            <a:xfrm rot="10800000">
              <a:off x="7136006" y="-1125596"/>
              <a:ext cx="3195389" cy="2328262"/>
            </a:xfrm>
            <a:custGeom>
              <a:rect b="b" l="l" r="r" t="t"/>
              <a:pathLst>
                <a:path extrusionOk="0" h="69698" w="95656">
                  <a:moveTo>
                    <a:pt x="95655" y="52646"/>
                  </a:moveTo>
                  <a:cubicBezTo>
                    <a:pt x="79910" y="54166"/>
                    <a:pt x="64378" y="40427"/>
                    <a:pt x="63892" y="24621"/>
                  </a:cubicBezTo>
                  <a:cubicBezTo>
                    <a:pt x="63679" y="18147"/>
                    <a:pt x="64834" y="9849"/>
                    <a:pt x="59089" y="6809"/>
                  </a:cubicBezTo>
                  <a:cubicBezTo>
                    <a:pt x="56384" y="5381"/>
                    <a:pt x="53010" y="5837"/>
                    <a:pt x="50123" y="6931"/>
                  </a:cubicBezTo>
                  <a:cubicBezTo>
                    <a:pt x="45837" y="8572"/>
                    <a:pt x="42068" y="11369"/>
                    <a:pt x="37934" y="13436"/>
                  </a:cubicBezTo>
                  <a:cubicBezTo>
                    <a:pt x="33800" y="15442"/>
                    <a:pt x="28846" y="16658"/>
                    <a:pt x="24621" y="14803"/>
                  </a:cubicBezTo>
                  <a:cubicBezTo>
                    <a:pt x="20608" y="13010"/>
                    <a:pt x="18207" y="8937"/>
                    <a:pt x="15198" y="5715"/>
                  </a:cubicBezTo>
                  <a:cubicBezTo>
                    <a:pt x="12219" y="2524"/>
                    <a:pt x="7234" y="1"/>
                    <a:pt x="3556" y="2402"/>
                  </a:cubicBezTo>
                  <a:cubicBezTo>
                    <a:pt x="699" y="4256"/>
                    <a:pt x="0" y="8329"/>
                    <a:pt x="1155" y="11551"/>
                  </a:cubicBezTo>
                  <a:cubicBezTo>
                    <a:pt x="2249" y="14803"/>
                    <a:pt x="4711" y="17326"/>
                    <a:pt x="7082" y="19758"/>
                  </a:cubicBezTo>
                  <a:cubicBezTo>
                    <a:pt x="12098" y="24925"/>
                    <a:pt x="17143" y="30062"/>
                    <a:pt x="22159" y="35229"/>
                  </a:cubicBezTo>
                  <a:cubicBezTo>
                    <a:pt x="24286" y="37448"/>
                    <a:pt x="26536" y="39880"/>
                    <a:pt x="26809" y="42919"/>
                  </a:cubicBezTo>
                  <a:cubicBezTo>
                    <a:pt x="27295" y="48573"/>
                    <a:pt x="20730" y="52859"/>
                    <a:pt x="20669" y="58573"/>
                  </a:cubicBezTo>
                  <a:cubicBezTo>
                    <a:pt x="20639" y="63528"/>
                    <a:pt x="25654" y="67114"/>
                    <a:pt x="30487" y="68391"/>
                  </a:cubicBezTo>
                  <a:cubicBezTo>
                    <a:pt x="35259" y="69698"/>
                    <a:pt x="40426" y="69667"/>
                    <a:pt x="45229" y="68239"/>
                  </a:cubicBezTo>
                  <a:cubicBezTo>
                    <a:pt x="53041" y="65959"/>
                    <a:pt x="59636" y="60306"/>
                    <a:pt x="67570" y="58452"/>
                  </a:cubicBezTo>
                  <a:cubicBezTo>
                    <a:pt x="74895" y="56689"/>
                    <a:pt x="82585" y="58421"/>
                    <a:pt x="89941" y="6015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289850" lIns="289850" spcFirstLastPara="1" rIns="289850" wrap="square" tIns="2898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" name="Google Shape;70;p9"/>
            <p:cNvSpPr/>
            <p:nvPr/>
          </p:nvSpPr>
          <p:spPr>
            <a:xfrm rot="-2210320">
              <a:off x="8002354" y="-709004"/>
              <a:ext cx="1650738" cy="1679337"/>
            </a:xfrm>
            <a:custGeom>
              <a:rect b="b" l="l" r="r" t="t"/>
              <a:pathLst>
                <a:path extrusionOk="0" fill="none" h="101704" w="99972">
                  <a:moveTo>
                    <a:pt x="8694" y="0"/>
                  </a:moveTo>
                  <a:cubicBezTo>
                    <a:pt x="7539" y="183"/>
                    <a:pt x="6566" y="973"/>
                    <a:pt x="5715" y="1793"/>
                  </a:cubicBezTo>
                  <a:cubicBezTo>
                    <a:pt x="3344" y="3952"/>
                    <a:pt x="1064" y="6505"/>
                    <a:pt x="456" y="9696"/>
                  </a:cubicBezTo>
                  <a:cubicBezTo>
                    <a:pt x="0" y="12128"/>
                    <a:pt x="669" y="14712"/>
                    <a:pt x="2158" y="16687"/>
                  </a:cubicBezTo>
                  <a:cubicBezTo>
                    <a:pt x="5776" y="21459"/>
                    <a:pt x="12189" y="22037"/>
                    <a:pt x="17691" y="22219"/>
                  </a:cubicBezTo>
                  <a:cubicBezTo>
                    <a:pt x="21733" y="22371"/>
                    <a:pt x="26171" y="22949"/>
                    <a:pt x="28816" y="25928"/>
                  </a:cubicBezTo>
                  <a:cubicBezTo>
                    <a:pt x="32402" y="29940"/>
                    <a:pt x="31217" y="35958"/>
                    <a:pt x="29971" y="40639"/>
                  </a:cubicBezTo>
                  <a:cubicBezTo>
                    <a:pt x="28329" y="46870"/>
                    <a:pt x="25290" y="52615"/>
                    <a:pt x="23283" y="58694"/>
                  </a:cubicBezTo>
                  <a:cubicBezTo>
                    <a:pt x="21186" y="65016"/>
                    <a:pt x="20244" y="71794"/>
                    <a:pt x="21338" y="78330"/>
                  </a:cubicBezTo>
                  <a:cubicBezTo>
                    <a:pt x="22432" y="84925"/>
                    <a:pt x="25715" y="91187"/>
                    <a:pt x="30943" y="95321"/>
                  </a:cubicBezTo>
                  <a:cubicBezTo>
                    <a:pt x="37357" y="100366"/>
                    <a:pt x="46111" y="101704"/>
                    <a:pt x="54226" y="100974"/>
                  </a:cubicBezTo>
                  <a:cubicBezTo>
                    <a:pt x="62403" y="100306"/>
                    <a:pt x="70275" y="97783"/>
                    <a:pt x="78239" y="95989"/>
                  </a:cubicBezTo>
                  <a:cubicBezTo>
                    <a:pt x="82190" y="95077"/>
                    <a:pt x="86355" y="94378"/>
                    <a:pt x="90336" y="95047"/>
                  </a:cubicBezTo>
                  <a:cubicBezTo>
                    <a:pt x="94318" y="95746"/>
                    <a:pt x="98300" y="98026"/>
                    <a:pt x="99972" y="101704"/>
                  </a:cubicBezTo>
                </a:path>
              </a:pathLst>
            </a:custGeom>
            <a:noFill/>
            <a:ln cap="flat" cmpd="sng" w="19000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289850" lIns="289850" spcFirstLastPara="1" rIns="289850" wrap="square" tIns="2898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" name="Google Shape;71;p9"/>
            <p:cNvSpPr/>
            <p:nvPr/>
          </p:nvSpPr>
          <p:spPr>
            <a:xfrm flipH="1" rot="10800000">
              <a:off x="-2731210" y="3860176"/>
              <a:ext cx="4600433" cy="2851953"/>
            </a:xfrm>
            <a:custGeom>
              <a:rect b="b" l="l" r="r" t="t"/>
              <a:pathLst>
                <a:path extrusionOk="0" h="79425" w="128119">
                  <a:moveTo>
                    <a:pt x="12585" y="23041"/>
                  </a:moveTo>
                  <a:cubicBezTo>
                    <a:pt x="12159" y="26232"/>
                    <a:pt x="11430" y="29637"/>
                    <a:pt x="10396" y="30640"/>
                  </a:cubicBezTo>
                  <a:cubicBezTo>
                    <a:pt x="7782" y="33132"/>
                    <a:pt x="4408" y="35077"/>
                    <a:pt x="2858" y="38360"/>
                  </a:cubicBezTo>
                  <a:cubicBezTo>
                    <a:pt x="1" y="44287"/>
                    <a:pt x="4986" y="51461"/>
                    <a:pt x="11156" y="53740"/>
                  </a:cubicBezTo>
                  <a:cubicBezTo>
                    <a:pt x="17326" y="56020"/>
                    <a:pt x="24135" y="54926"/>
                    <a:pt x="30701" y="54500"/>
                  </a:cubicBezTo>
                  <a:cubicBezTo>
                    <a:pt x="37236" y="54075"/>
                    <a:pt x="44500" y="54561"/>
                    <a:pt x="49242" y="59090"/>
                  </a:cubicBezTo>
                  <a:cubicBezTo>
                    <a:pt x="53315" y="63011"/>
                    <a:pt x="54652" y="69120"/>
                    <a:pt x="58817" y="72950"/>
                  </a:cubicBezTo>
                  <a:cubicBezTo>
                    <a:pt x="65716" y="79425"/>
                    <a:pt x="75747" y="75473"/>
                    <a:pt x="82221" y="70427"/>
                  </a:cubicBezTo>
                  <a:cubicBezTo>
                    <a:pt x="88908" y="65139"/>
                    <a:pt x="94653" y="58026"/>
                    <a:pt x="102769" y="55564"/>
                  </a:cubicBezTo>
                  <a:cubicBezTo>
                    <a:pt x="107419" y="54166"/>
                    <a:pt x="112343" y="54409"/>
                    <a:pt x="117055" y="53345"/>
                  </a:cubicBezTo>
                  <a:cubicBezTo>
                    <a:pt x="121766" y="52281"/>
                    <a:pt x="126629" y="49181"/>
                    <a:pt x="127268" y="44439"/>
                  </a:cubicBezTo>
                  <a:cubicBezTo>
                    <a:pt x="128119" y="38664"/>
                    <a:pt x="122556" y="34014"/>
                    <a:pt x="117237" y="31612"/>
                  </a:cubicBezTo>
                  <a:cubicBezTo>
                    <a:pt x="103802" y="25594"/>
                    <a:pt x="87267" y="25229"/>
                    <a:pt x="76811" y="14804"/>
                  </a:cubicBezTo>
                  <a:cubicBezTo>
                    <a:pt x="74166" y="12129"/>
                    <a:pt x="72069" y="8968"/>
                    <a:pt x="69212" y="6536"/>
                  </a:cubicBezTo>
                  <a:cubicBezTo>
                    <a:pt x="61522" y="1"/>
                    <a:pt x="49911" y="457"/>
                    <a:pt x="40397" y="3892"/>
                  </a:cubicBezTo>
                  <a:cubicBezTo>
                    <a:pt x="30853" y="7296"/>
                    <a:pt x="22403" y="13223"/>
                    <a:pt x="12980" y="16901"/>
                  </a:cubicBezTo>
                  <a:cubicBezTo>
                    <a:pt x="13101" y="16870"/>
                    <a:pt x="12980" y="19849"/>
                    <a:pt x="12585" y="2304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289850" lIns="289850" spcFirstLastPara="1" rIns="289850" wrap="square" tIns="2898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2" name="Google Shape;72;p9"/>
          <p:cNvGrpSpPr/>
          <p:nvPr/>
        </p:nvGrpSpPr>
        <p:grpSpPr>
          <a:xfrm>
            <a:off x="23446343" y="14594331"/>
            <a:ext cx="1467855" cy="4631929"/>
            <a:chOff x="8373694" y="3731516"/>
            <a:chExt cx="524234" cy="1184303"/>
          </a:xfrm>
        </p:grpSpPr>
        <p:sp>
          <p:nvSpPr>
            <p:cNvPr id="73" name="Google Shape;73;p9"/>
            <p:cNvSpPr/>
            <p:nvPr/>
          </p:nvSpPr>
          <p:spPr>
            <a:xfrm>
              <a:off x="8424004" y="3731516"/>
              <a:ext cx="473924" cy="490860"/>
            </a:xfrm>
            <a:custGeom>
              <a:rect b="b" l="l" r="r" t="t"/>
              <a:pathLst>
                <a:path extrusionOk="0" h="14955" w="14439">
                  <a:moveTo>
                    <a:pt x="14438" y="14955"/>
                  </a:moveTo>
                  <a:cubicBezTo>
                    <a:pt x="14438" y="14955"/>
                    <a:pt x="0" y="10608"/>
                    <a:pt x="1794" y="0"/>
                  </a:cubicBezTo>
                  <a:cubicBezTo>
                    <a:pt x="1794" y="0"/>
                    <a:pt x="12523" y="274"/>
                    <a:pt x="14438" y="1495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289850" lIns="289850" spcFirstLastPara="1" rIns="289850" wrap="square" tIns="2898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9"/>
            <p:cNvSpPr/>
            <p:nvPr/>
          </p:nvSpPr>
          <p:spPr>
            <a:xfrm>
              <a:off x="8373694" y="4608502"/>
              <a:ext cx="354188" cy="307317"/>
            </a:xfrm>
            <a:custGeom>
              <a:rect b="b" l="l" r="r" t="t"/>
              <a:pathLst>
                <a:path extrusionOk="0" h="9363" w="10791">
                  <a:moveTo>
                    <a:pt x="0" y="9362"/>
                  </a:moveTo>
                  <a:cubicBezTo>
                    <a:pt x="0" y="9362"/>
                    <a:pt x="3830" y="0"/>
                    <a:pt x="10730" y="1915"/>
                  </a:cubicBezTo>
                  <a:cubicBezTo>
                    <a:pt x="10791" y="1915"/>
                    <a:pt x="9909" y="9058"/>
                    <a:pt x="0" y="936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289850" lIns="289850" spcFirstLastPara="1" rIns="289850" wrap="square" tIns="2898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0"/>
          <p:cNvSpPr/>
          <p:nvPr>
            <p:ph idx="2" type="pic"/>
          </p:nvPr>
        </p:nvSpPr>
        <p:spPr>
          <a:xfrm>
            <a:off x="0" y="0"/>
            <a:ext cx="25603200" cy="20116800"/>
          </a:xfrm>
          <a:prstGeom prst="rect">
            <a:avLst/>
          </a:prstGeom>
          <a:noFill/>
          <a:ln>
            <a:noFill/>
          </a:ln>
        </p:spPr>
      </p:sp>
      <p:sp>
        <p:nvSpPr>
          <p:cNvPr id="77" name="Google Shape;77;p10"/>
          <p:cNvSpPr txBox="1"/>
          <p:nvPr>
            <p:ph type="title"/>
          </p:nvPr>
        </p:nvSpPr>
        <p:spPr>
          <a:xfrm>
            <a:off x="2016000" y="14237813"/>
            <a:ext cx="9108000" cy="3786300"/>
          </a:xfrm>
          <a:prstGeom prst="rect">
            <a:avLst/>
          </a:prstGeom>
          <a:solidFill>
            <a:schemeClr val="lt1"/>
          </a:solidFill>
        </p:spPr>
        <p:txBody>
          <a:bodyPr anchorCtr="0" anchor="t" bIns="289850" lIns="289850" spcFirstLastPara="1" rIns="289850" wrap="square" tIns="28985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9500"/>
              <a:buNone/>
              <a:defRPr sz="7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95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95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95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95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95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95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95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9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1"/>
          <p:cNvSpPr txBox="1"/>
          <p:nvPr>
            <p:ph hasCustomPrompt="1" type="title"/>
          </p:nvPr>
        </p:nvSpPr>
        <p:spPr>
          <a:xfrm>
            <a:off x="2002280" y="5083173"/>
            <a:ext cx="12401700" cy="5910000"/>
          </a:xfrm>
          <a:prstGeom prst="rect">
            <a:avLst/>
          </a:prstGeom>
        </p:spPr>
        <p:txBody>
          <a:bodyPr anchorCtr="0" anchor="b" bIns="289850" lIns="289850" spcFirstLastPara="1" rIns="289850" wrap="square" tIns="28985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400"/>
              <a:buNone/>
              <a:defRPr sz="25400"/>
            </a:lvl1pPr>
            <a:lvl2pPr lvl="1" algn="ctr">
              <a:spcBef>
                <a:spcPts val="0"/>
              </a:spcBef>
              <a:spcAft>
                <a:spcPts val="0"/>
              </a:spcAft>
              <a:buSzPts val="30400"/>
              <a:buNone/>
              <a:defRPr sz="30400"/>
            </a:lvl2pPr>
            <a:lvl3pPr lvl="2" algn="ctr">
              <a:spcBef>
                <a:spcPts val="0"/>
              </a:spcBef>
              <a:spcAft>
                <a:spcPts val="0"/>
              </a:spcAft>
              <a:buSzPts val="30400"/>
              <a:buNone/>
              <a:defRPr sz="30400"/>
            </a:lvl3pPr>
            <a:lvl4pPr lvl="3" algn="ctr">
              <a:spcBef>
                <a:spcPts val="0"/>
              </a:spcBef>
              <a:spcAft>
                <a:spcPts val="0"/>
              </a:spcAft>
              <a:buSzPts val="30400"/>
              <a:buNone/>
              <a:defRPr sz="30400"/>
            </a:lvl4pPr>
            <a:lvl5pPr lvl="4" algn="ctr">
              <a:spcBef>
                <a:spcPts val="0"/>
              </a:spcBef>
              <a:spcAft>
                <a:spcPts val="0"/>
              </a:spcAft>
              <a:buSzPts val="30400"/>
              <a:buNone/>
              <a:defRPr sz="30400"/>
            </a:lvl5pPr>
            <a:lvl6pPr lvl="5" algn="ctr">
              <a:spcBef>
                <a:spcPts val="0"/>
              </a:spcBef>
              <a:spcAft>
                <a:spcPts val="0"/>
              </a:spcAft>
              <a:buSzPts val="30400"/>
              <a:buNone/>
              <a:defRPr sz="30400"/>
            </a:lvl6pPr>
            <a:lvl7pPr lvl="6" algn="ctr">
              <a:spcBef>
                <a:spcPts val="0"/>
              </a:spcBef>
              <a:spcAft>
                <a:spcPts val="0"/>
              </a:spcAft>
              <a:buSzPts val="30400"/>
              <a:buNone/>
              <a:defRPr sz="30400"/>
            </a:lvl7pPr>
            <a:lvl8pPr lvl="7" algn="ctr">
              <a:spcBef>
                <a:spcPts val="0"/>
              </a:spcBef>
              <a:spcAft>
                <a:spcPts val="0"/>
              </a:spcAft>
              <a:buSzPts val="30400"/>
              <a:buNone/>
              <a:defRPr sz="30400"/>
            </a:lvl8pPr>
            <a:lvl9pPr lvl="8" algn="ctr">
              <a:spcBef>
                <a:spcPts val="0"/>
              </a:spcBef>
              <a:spcAft>
                <a:spcPts val="0"/>
              </a:spcAft>
              <a:buSzPts val="30400"/>
              <a:buNone/>
              <a:defRPr sz="30400"/>
            </a:lvl9pPr>
          </a:lstStyle>
          <a:p>
            <a:r>
              <a:t>xx%</a:t>
            </a:r>
          </a:p>
        </p:txBody>
      </p:sp>
      <p:sp>
        <p:nvSpPr>
          <p:cNvPr id="80" name="Google Shape;80;p11"/>
          <p:cNvSpPr txBox="1"/>
          <p:nvPr>
            <p:ph idx="1" type="subTitle"/>
          </p:nvPr>
        </p:nvSpPr>
        <p:spPr>
          <a:xfrm>
            <a:off x="2002280" y="10993204"/>
            <a:ext cx="12401700" cy="2790300"/>
          </a:xfrm>
          <a:prstGeom prst="rect">
            <a:avLst/>
          </a:prstGeom>
        </p:spPr>
        <p:txBody>
          <a:bodyPr anchorCtr="0" anchor="t" bIns="289850" lIns="289850" spcFirstLastPara="1" rIns="289850" wrap="square" tIns="28985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100"/>
              <a:buNone/>
              <a:defRPr sz="4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9pPr>
          </a:lstStyle>
          <a:p/>
        </p:txBody>
      </p:sp>
      <p:grpSp>
        <p:nvGrpSpPr>
          <p:cNvPr id="81" name="Google Shape;81;p11"/>
          <p:cNvGrpSpPr/>
          <p:nvPr/>
        </p:nvGrpSpPr>
        <p:grpSpPr>
          <a:xfrm>
            <a:off x="9361006" y="296684"/>
            <a:ext cx="11959882" cy="18637378"/>
            <a:chOff x="3343216" y="75857"/>
            <a:chExt cx="4271386" cy="4765252"/>
          </a:xfrm>
        </p:grpSpPr>
        <p:grpSp>
          <p:nvGrpSpPr>
            <p:cNvPr id="82" name="Google Shape;82;p11"/>
            <p:cNvGrpSpPr/>
            <p:nvPr/>
          </p:nvGrpSpPr>
          <p:grpSpPr>
            <a:xfrm flipH="1" rot="10800000">
              <a:off x="5948475" y="75857"/>
              <a:ext cx="1666128" cy="525828"/>
              <a:chOff x="3129075" y="4105532"/>
              <a:chExt cx="1666128" cy="525828"/>
            </a:xfrm>
          </p:grpSpPr>
          <p:sp>
            <p:nvSpPr>
              <p:cNvPr id="83" name="Google Shape;83;p11"/>
              <p:cNvSpPr/>
              <p:nvPr/>
            </p:nvSpPr>
            <p:spPr>
              <a:xfrm>
                <a:off x="4345206" y="4105543"/>
                <a:ext cx="449996" cy="525816"/>
              </a:xfrm>
              <a:custGeom>
                <a:rect b="b" l="l" r="r" t="t"/>
                <a:pathLst>
                  <a:path extrusionOk="0" h="16020" w="13710">
                    <a:moveTo>
                      <a:pt x="1" y="16019"/>
                    </a:moveTo>
                    <a:cubicBezTo>
                      <a:pt x="1" y="16019"/>
                      <a:pt x="517" y="943"/>
                      <a:pt x="11247" y="31"/>
                    </a:cubicBezTo>
                    <a:cubicBezTo>
                      <a:pt x="11247" y="1"/>
                      <a:pt x="13709" y="10426"/>
                      <a:pt x="1" y="16019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289850" lIns="289850" spcFirstLastPara="1" rIns="289850" wrap="square" tIns="2898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4" name="Google Shape;84;p11"/>
              <p:cNvSpPr/>
              <p:nvPr/>
            </p:nvSpPr>
            <p:spPr>
              <a:xfrm>
                <a:off x="3129075" y="4105532"/>
                <a:ext cx="304330" cy="364198"/>
              </a:xfrm>
              <a:custGeom>
                <a:rect b="b" l="l" r="r" t="t"/>
                <a:pathLst>
                  <a:path extrusionOk="0" h="11096" w="9272">
                    <a:moveTo>
                      <a:pt x="9150" y="11095"/>
                    </a:moveTo>
                    <a:cubicBezTo>
                      <a:pt x="9150" y="11095"/>
                      <a:pt x="1" y="6870"/>
                      <a:pt x="2189" y="1"/>
                    </a:cubicBezTo>
                    <a:cubicBezTo>
                      <a:pt x="2189" y="1"/>
                      <a:pt x="9271" y="1217"/>
                      <a:pt x="9150" y="1109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289850" lIns="289850" spcFirstLastPara="1" rIns="289850" wrap="square" tIns="2898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85" name="Google Shape;85;p11"/>
            <p:cNvSpPr/>
            <p:nvPr/>
          </p:nvSpPr>
          <p:spPr>
            <a:xfrm flipH="1" rot="10800000">
              <a:off x="3343216" y="4523814"/>
              <a:ext cx="379166" cy="317295"/>
            </a:xfrm>
            <a:custGeom>
              <a:rect b="b" l="l" r="r" t="t"/>
              <a:pathLst>
                <a:path extrusionOk="0" h="9667" w="11552">
                  <a:moveTo>
                    <a:pt x="1" y="8815"/>
                  </a:moveTo>
                  <a:cubicBezTo>
                    <a:pt x="1" y="8815"/>
                    <a:pt x="4864" y="1"/>
                    <a:pt x="11551" y="2675"/>
                  </a:cubicBezTo>
                  <a:cubicBezTo>
                    <a:pt x="11551" y="2706"/>
                    <a:pt x="9879" y="9666"/>
                    <a:pt x="1" y="881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289850" lIns="289850" spcFirstLastPara="1" rIns="289850" wrap="square" tIns="2898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BLANK_1"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8" name="Google Shape;88;p13"/>
          <p:cNvGrpSpPr/>
          <p:nvPr/>
        </p:nvGrpSpPr>
        <p:grpSpPr>
          <a:xfrm>
            <a:off x="14303286" y="298417"/>
            <a:ext cx="10694399" cy="7734357"/>
            <a:chOff x="5108316" y="76300"/>
            <a:chExt cx="3819428" cy="1977540"/>
          </a:xfrm>
        </p:grpSpPr>
        <p:sp>
          <p:nvSpPr>
            <p:cNvPr id="89" name="Google Shape;89;p13"/>
            <p:cNvSpPr/>
            <p:nvPr/>
          </p:nvSpPr>
          <p:spPr>
            <a:xfrm>
              <a:off x="8617441" y="1676709"/>
              <a:ext cx="310304" cy="377131"/>
            </a:xfrm>
            <a:custGeom>
              <a:rect b="b" l="l" r="r" t="t"/>
              <a:pathLst>
                <a:path extrusionOk="0" h="11490" w="9454">
                  <a:moveTo>
                    <a:pt x="7022" y="0"/>
                  </a:moveTo>
                  <a:lnTo>
                    <a:pt x="7022" y="0"/>
                  </a:lnTo>
                  <a:cubicBezTo>
                    <a:pt x="1" y="1429"/>
                    <a:pt x="761" y="11490"/>
                    <a:pt x="761" y="11490"/>
                  </a:cubicBezTo>
                  <a:cubicBezTo>
                    <a:pt x="9454" y="6748"/>
                    <a:pt x="7053" y="0"/>
                    <a:pt x="702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289850" lIns="289850" spcFirstLastPara="1" rIns="289850" wrap="square" tIns="2898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" name="Google Shape;90;p13"/>
            <p:cNvSpPr/>
            <p:nvPr/>
          </p:nvSpPr>
          <p:spPr>
            <a:xfrm>
              <a:off x="5108316" y="76300"/>
              <a:ext cx="379166" cy="317295"/>
            </a:xfrm>
            <a:custGeom>
              <a:rect b="b" l="l" r="r" t="t"/>
              <a:pathLst>
                <a:path extrusionOk="0" h="9667" w="11552">
                  <a:moveTo>
                    <a:pt x="1" y="8815"/>
                  </a:moveTo>
                  <a:cubicBezTo>
                    <a:pt x="1" y="8815"/>
                    <a:pt x="4864" y="1"/>
                    <a:pt x="11551" y="2675"/>
                  </a:cubicBezTo>
                  <a:cubicBezTo>
                    <a:pt x="11551" y="2706"/>
                    <a:pt x="9879" y="9666"/>
                    <a:pt x="1" y="881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289850" lIns="289850" spcFirstLastPara="1" rIns="289850" wrap="square" tIns="2898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1" name="Google Shape;91;p13"/>
          <p:cNvSpPr/>
          <p:nvPr/>
        </p:nvSpPr>
        <p:spPr>
          <a:xfrm>
            <a:off x="-7" y="18282291"/>
            <a:ext cx="9253687" cy="1834546"/>
          </a:xfrm>
          <a:custGeom>
            <a:rect b="b" l="l" r="r" t="t"/>
            <a:pathLst>
              <a:path extrusionOk="0" h="3825" w="26950">
                <a:moveTo>
                  <a:pt x="7181" y="0"/>
                </a:moveTo>
                <a:cubicBezTo>
                  <a:pt x="2039" y="0"/>
                  <a:pt x="0" y="3824"/>
                  <a:pt x="0" y="3824"/>
                </a:cubicBezTo>
                <a:lnTo>
                  <a:pt x="26949" y="3824"/>
                </a:lnTo>
                <a:cubicBezTo>
                  <a:pt x="25556" y="2076"/>
                  <a:pt x="24208" y="1682"/>
                  <a:pt x="22589" y="1682"/>
                </a:cubicBezTo>
                <a:cubicBezTo>
                  <a:pt x="21265" y="1682"/>
                  <a:pt x="19759" y="1945"/>
                  <a:pt x="17898" y="1945"/>
                </a:cubicBezTo>
                <a:cubicBezTo>
                  <a:pt x="16162" y="1945"/>
                  <a:pt x="14117" y="1716"/>
                  <a:pt x="11622" y="832"/>
                </a:cubicBezTo>
                <a:cubicBezTo>
                  <a:pt x="9938" y="238"/>
                  <a:pt x="8463" y="0"/>
                  <a:pt x="718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289850" lIns="289850" spcFirstLastPara="1" rIns="289850" wrap="square" tIns="2898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13"/>
          <p:cNvSpPr txBox="1"/>
          <p:nvPr>
            <p:ph type="title"/>
          </p:nvPr>
        </p:nvSpPr>
        <p:spPr>
          <a:xfrm>
            <a:off x="2016000" y="1740542"/>
            <a:ext cx="21571200" cy="2239800"/>
          </a:xfrm>
          <a:prstGeom prst="rect">
            <a:avLst/>
          </a:prstGeom>
        </p:spPr>
        <p:txBody>
          <a:bodyPr anchorCtr="0" anchor="t" bIns="289850" lIns="289850" spcFirstLastPara="1" rIns="289850" wrap="square" tIns="28985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9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9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9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9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9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9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9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9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9500"/>
              <a:buNone/>
              <a:defRPr/>
            </a:lvl9pPr>
          </a:lstStyle>
          <a:p/>
        </p:txBody>
      </p:sp>
      <p:sp>
        <p:nvSpPr>
          <p:cNvPr id="93" name="Google Shape;93;p13"/>
          <p:cNvSpPr txBox="1"/>
          <p:nvPr>
            <p:ph hasCustomPrompt="1" idx="2" type="title"/>
          </p:nvPr>
        </p:nvSpPr>
        <p:spPr>
          <a:xfrm>
            <a:off x="2041130" y="6036729"/>
            <a:ext cx="2057100" cy="2002800"/>
          </a:xfrm>
          <a:prstGeom prst="rect">
            <a:avLst/>
          </a:prstGeom>
          <a:noFill/>
        </p:spPr>
        <p:txBody>
          <a:bodyPr anchorCtr="0" anchor="b" bIns="289850" lIns="289850" spcFirstLastPara="1" rIns="289850" wrap="square" tIns="28985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9500"/>
              <a:buNone/>
              <a:defRPr sz="9500"/>
            </a:lvl1pPr>
            <a:lvl2pPr lvl="1" rtl="0">
              <a:spcBef>
                <a:spcPts val="0"/>
              </a:spcBef>
              <a:spcAft>
                <a:spcPts val="0"/>
              </a:spcAft>
              <a:buSzPts val="9500"/>
              <a:buNone/>
              <a:defRPr sz="9500"/>
            </a:lvl2pPr>
            <a:lvl3pPr lvl="2" rtl="0">
              <a:spcBef>
                <a:spcPts val="0"/>
              </a:spcBef>
              <a:spcAft>
                <a:spcPts val="0"/>
              </a:spcAft>
              <a:buSzPts val="9500"/>
              <a:buNone/>
              <a:defRPr sz="9500"/>
            </a:lvl3pPr>
            <a:lvl4pPr lvl="3" rtl="0">
              <a:spcBef>
                <a:spcPts val="0"/>
              </a:spcBef>
              <a:spcAft>
                <a:spcPts val="0"/>
              </a:spcAft>
              <a:buSzPts val="9500"/>
              <a:buNone/>
              <a:defRPr sz="9500"/>
            </a:lvl4pPr>
            <a:lvl5pPr lvl="4" rtl="0">
              <a:spcBef>
                <a:spcPts val="0"/>
              </a:spcBef>
              <a:spcAft>
                <a:spcPts val="0"/>
              </a:spcAft>
              <a:buSzPts val="9500"/>
              <a:buNone/>
              <a:defRPr sz="9500"/>
            </a:lvl5pPr>
            <a:lvl6pPr lvl="5" rtl="0">
              <a:spcBef>
                <a:spcPts val="0"/>
              </a:spcBef>
              <a:spcAft>
                <a:spcPts val="0"/>
              </a:spcAft>
              <a:buSzPts val="9500"/>
              <a:buNone/>
              <a:defRPr sz="9500"/>
            </a:lvl6pPr>
            <a:lvl7pPr lvl="6" rtl="0">
              <a:spcBef>
                <a:spcPts val="0"/>
              </a:spcBef>
              <a:spcAft>
                <a:spcPts val="0"/>
              </a:spcAft>
              <a:buSzPts val="9500"/>
              <a:buNone/>
              <a:defRPr sz="9500"/>
            </a:lvl7pPr>
            <a:lvl8pPr lvl="7" rtl="0">
              <a:spcBef>
                <a:spcPts val="0"/>
              </a:spcBef>
              <a:spcAft>
                <a:spcPts val="0"/>
              </a:spcAft>
              <a:buSzPts val="9500"/>
              <a:buNone/>
              <a:defRPr sz="9500"/>
            </a:lvl8pPr>
            <a:lvl9pPr lvl="8" rtl="0">
              <a:spcBef>
                <a:spcPts val="0"/>
              </a:spcBef>
              <a:spcAft>
                <a:spcPts val="0"/>
              </a:spcAft>
              <a:buSzPts val="9500"/>
              <a:buNone/>
              <a:defRPr sz="9500"/>
            </a:lvl9pPr>
          </a:lstStyle>
          <a:p>
            <a:r>
              <a:t>xx%</a:t>
            </a:r>
          </a:p>
        </p:txBody>
      </p:sp>
      <p:sp>
        <p:nvSpPr>
          <p:cNvPr id="94" name="Google Shape;94;p13"/>
          <p:cNvSpPr txBox="1"/>
          <p:nvPr>
            <p:ph hasCustomPrompt="1" idx="3" type="title"/>
          </p:nvPr>
        </p:nvSpPr>
        <p:spPr>
          <a:xfrm>
            <a:off x="2041130" y="11642829"/>
            <a:ext cx="2057100" cy="2002800"/>
          </a:xfrm>
          <a:prstGeom prst="rect">
            <a:avLst/>
          </a:prstGeom>
          <a:noFill/>
        </p:spPr>
        <p:txBody>
          <a:bodyPr anchorCtr="0" anchor="b" bIns="289850" lIns="289850" spcFirstLastPara="1" rIns="289850" wrap="square" tIns="28985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9500"/>
              <a:buNone/>
              <a:defRPr sz="9500"/>
            </a:lvl1pPr>
            <a:lvl2pPr lvl="1" rtl="0">
              <a:spcBef>
                <a:spcPts val="0"/>
              </a:spcBef>
              <a:spcAft>
                <a:spcPts val="0"/>
              </a:spcAft>
              <a:buSzPts val="9500"/>
              <a:buNone/>
              <a:defRPr sz="9500"/>
            </a:lvl2pPr>
            <a:lvl3pPr lvl="2" rtl="0">
              <a:spcBef>
                <a:spcPts val="0"/>
              </a:spcBef>
              <a:spcAft>
                <a:spcPts val="0"/>
              </a:spcAft>
              <a:buSzPts val="9500"/>
              <a:buNone/>
              <a:defRPr sz="9500"/>
            </a:lvl3pPr>
            <a:lvl4pPr lvl="3" rtl="0">
              <a:spcBef>
                <a:spcPts val="0"/>
              </a:spcBef>
              <a:spcAft>
                <a:spcPts val="0"/>
              </a:spcAft>
              <a:buSzPts val="9500"/>
              <a:buNone/>
              <a:defRPr sz="9500"/>
            </a:lvl4pPr>
            <a:lvl5pPr lvl="4" rtl="0">
              <a:spcBef>
                <a:spcPts val="0"/>
              </a:spcBef>
              <a:spcAft>
                <a:spcPts val="0"/>
              </a:spcAft>
              <a:buSzPts val="9500"/>
              <a:buNone/>
              <a:defRPr sz="9500"/>
            </a:lvl5pPr>
            <a:lvl6pPr lvl="5" rtl="0">
              <a:spcBef>
                <a:spcPts val="0"/>
              </a:spcBef>
              <a:spcAft>
                <a:spcPts val="0"/>
              </a:spcAft>
              <a:buSzPts val="9500"/>
              <a:buNone/>
              <a:defRPr sz="9500"/>
            </a:lvl6pPr>
            <a:lvl7pPr lvl="6" rtl="0">
              <a:spcBef>
                <a:spcPts val="0"/>
              </a:spcBef>
              <a:spcAft>
                <a:spcPts val="0"/>
              </a:spcAft>
              <a:buSzPts val="9500"/>
              <a:buNone/>
              <a:defRPr sz="9500"/>
            </a:lvl7pPr>
            <a:lvl8pPr lvl="7" rtl="0">
              <a:spcBef>
                <a:spcPts val="0"/>
              </a:spcBef>
              <a:spcAft>
                <a:spcPts val="0"/>
              </a:spcAft>
              <a:buSzPts val="9500"/>
              <a:buNone/>
              <a:defRPr sz="9500"/>
            </a:lvl8pPr>
            <a:lvl9pPr lvl="8" rtl="0">
              <a:spcBef>
                <a:spcPts val="0"/>
              </a:spcBef>
              <a:spcAft>
                <a:spcPts val="0"/>
              </a:spcAft>
              <a:buSzPts val="9500"/>
              <a:buNone/>
              <a:defRPr sz="9500"/>
            </a:lvl9pPr>
          </a:lstStyle>
          <a:p>
            <a:r>
              <a:t>xx%</a:t>
            </a:r>
          </a:p>
        </p:txBody>
      </p:sp>
      <p:sp>
        <p:nvSpPr>
          <p:cNvPr id="95" name="Google Shape;95;p13"/>
          <p:cNvSpPr txBox="1"/>
          <p:nvPr>
            <p:ph hasCustomPrompt="1" idx="4" type="title"/>
          </p:nvPr>
        </p:nvSpPr>
        <p:spPr>
          <a:xfrm>
            <a:off x="9578100" y="6036729"/>
            <a:ext cx="2057100" cy="2002800"/>
          </a:xfrm>
          <a:prstGeom prst="rect">
            <a:avLst/>
          </a:prstGeom>
          <a:noFill/>
        </p:spPr>
        <p:txBody>
          <a:bodyPr anchorCtr="0" anchor="b" bIns="289850" lIns="289850" spcFirstLastPara="1" rIns="289850" wrap="square" tIns="28985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9500"/>
              <a:buNone/>
              <a:defRPr sz="9500"/>
            </a:lvl1pPr>
            <a:lvl2pPr lvl="1" rtl="0">
              <a:spcBef>
                <a:spcPts val="0"/>
              </a:spcBef>
              <a:spcAft>
                <a:spcPts val="0"/>
              </a:spcAft>
              <a:buSzPts val="9500"/>
              <a:buNone/>
              <a:defRPr sz="9500"/>
            </a:lvl2pPr>
            <a:lvl3pPr lvl="2" rtl="0">
              <a:spcBef>
                <a:spcPts val="0"/>
              </a:spcBef>
              <a:spcAft>
                <a:spcPts val="0"/>
              </a:spcAft>
              <a:buSzPts val="9500"/>
              <a:buNone/>
              <a:defRPr sz="9500"/>
            </a:lvl3pPr>
            <a:lvl4pPr lvl="3" rtl="0">
              <a:spcBef>
                <a:spcPts val="0"/>
              </a:spcBef>
              <a:spcAft>
                <a:spcPts val="0"/>
              </a:spcAft>
              <a:buSzPts val="9500"/>
              <a:buNone/>
              <a:defRPr sz="9500"/>
            </a:lvl4pPr>
            <a:lvl5pPr lvl="4" rtl="0">
              <a:spcBef>
                <a:spcPts val="0"/>
              </a:spcBef>
              <a:spcAft>
                <a:spcPts val="0"/>
              </a:spcAft>
              <a:buSzPts val="9500"/>
              <a:buNone/>
              <a:defRPr sz="9500"/>
            </a:lvl5pPr>
            <a:lvl6pPr lvl="5" rtl="0">
              <a:spcBef>
                <a:spcPts val="0"/>
              </a:spcBef>
              <a:spcAft>
                <a:spcPts val="0"/>
              </a:spcAft>
              <a:buSzPts val="9500"/>
              <a:buNone/>
              <a:defRPr sz="9500"/>
            </a:lvl6pPr>
            <a:lvl7pPr lvl="6" rtl="0">
              <a:spcBef>
                <a:spcPts val="0"/>
              </a:spcBef>
              <a:spcAft>
                <a:spcPts val="0"/>
              </a:spcAft>
              <a:buSzPts val="9500"/>
              <a:buNone/>
              <a:defRPr sz="9500"/>
            </a:lvl7pPr>
            <a:lvl8pPr lvl="7" rtl="0">
              <a:spcBef>
                <a:spcPts val="0"/>
              </a:spcBef>
              <a:spcAft>
                <a:spcPts val="0"/>
              </a:spcAft>
              <a:buSzPts val="9500"/>
              <a:buNone/>
              <a:defRPr sz="9500"/>
            </a:lvl8pPr>
            <a:lvl9pPr lvl="8" rtl="0">
              <a:spcBef>
                <a:spcPts val="0"/>
              </a:spcBef>
              <a:spcAft>
                <a:spcPts val="0"/>
              </a:spcAft>
              <a:buSzPts val="9500"/>
              <a:buNone/>
              <a:defRPr sz="9500"/>
            </a:lvl9pPr>
          </a:lstStyle>
          <a:p>
            <a:r>
              <a:t>xx%</a:t>
            </a:r>
          </a:p>
        </p:txBody>
      </p:sp>
      <p:sp>
        <p:nvSpPr>
          <p:cNvPr id="96" name="Google Shape;96;p13"/>
          <p:cNvSpPr txBox="1"/>
          <p:nvPr>
            <p:ph hasCustomPrompt="1" idx="5" type="title"/>
          </p:nvPr>
        </p:nvSpPr>
        <p:spPr>
          <a:xfrm>
            <a:off x="9578100" y="11642829"/>
            <a:ext cx="2057100" cy="2002800"/>
          </a:xfrm>
          <a:prstGeom prst="rect">
            <a:avLst/>
          </a:prstGeom>
          <a:noFill/>
        </p:spPr>
        <p:txBody>
          <a:bodyPr anchorCtr="0" anchor="b" bIns="289850" lIns="289850" spcFirstLastPara="1" rIns="289850" wrap="square" tIns="28985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9500"/>
              <a:buNone/>
              <a:defRPr sz="9500"/>
            </a:lvl1pPr>
            <a:lvl2pPr lvl="1" rtl="0">
              <a:spcBef>
                <a:spcPts val="0"/>
              </a:spcBef>
              <a:spcAft>
                <a:spcPts val="0"/>
              </a:spcAft>
              <a:buSzPts val="9500"/>
              <a:buNone/>
              <a:defRPr sz="9500"/>
            </a:lvl2pPr>
            <a:lvl3pPr lvl="2" rtl="0">
              <a:spcBef>
                <a:spcPts val="0"/>
              </a:spcBef>
              <a:spcAft>
                <a:spcPts val="0"/>
              </a:spcAft>
              <a:buSzPts val="9500"/>
              <a:buNone/>
              <a:defRPr sz="9500"/>
            </a:lvl3pPr>
            <a:lvl4pPr lvl="3" rtl="0">
              <a:spcBef>
                <a:spcPts val="0"/>
              </a:spcBef>
              <a:spcAft>
                <a:spcPts val="0"/>
              </a:spcAft>
              <a:buSzPts val="9500"/>
              <a:buNone/>
              <a:defRPr sz="9500"/>
            </a:lvl4pPr>
            <a:lvl5pPr lvl="4" rtl="0">
              <a:spcBef>
                <a:spcPts val="0"/>
              </a:spcBef>
              <a:spcAft>
                <a:spcPts val="0"/>
              </a:spcAft>
              <a:buSzPts val="9500"/>
              <a:buNone/>
              <a:defRPr sz="9500"/>
            </a:lvl5pPr>
            <a:lvl6pPr lvl="5" rtl="0">
              <a:spcBef>
                <a:spcPts val="0"/>
              </a:spcBef>
              <a:spcAft>
                <a:spcPts val="0"/>
              </a:spcAft>
              <a:buSzPts val="9500"/>
              <a:buNone/>
              <a:defRPr sz="9500"/>
            </a:lvl6pPr>
            <a:lvl7pPr lvl="6" rtl="0">
              <a:spcBef>
                <a:spcPts val="0"/>
              </a:spcBef>
              <a:spcAft>
                <a:spcPts val="0"/>
              </a:spcAft>
              <a:buSzPts val="9500"/>
              <a:buNone/>
              <a:defRPr sz="9500"/>
            </a:lvl7pPr>
            <a:lvl8pPr lvl="7" rtl="0">
              <a:spcBef>
                <a:spcPts val="0"/>
              </a:spcBef>
              <a:spcAft>
                <a:spcPts val="0"/>
              </a:spcAft>
              <a:buSzPts val="9500"/>
              <a:buNone/>
              <a:defRPr sz="9500"/>
            </a:lvl8pPr>
            <a:lvl9pPr lvl="8" rtl="0">
              <a:spcBef>
                <a:spcPts val="0"/>
              </a:spcBef>
              <a:spcAft>
                <a:spcPts val="0"/>
              </a:spcAft>
              <a:buSzPts val="9500"/>
              <a:buNone/>
              <a:defRPr sz="9500"/>
            </a:lvl9pPr>
          </a:lstStyle>
          <a:p>
            <a:r>
              <a:t>xx%</a:t>
            </a:r>
          </a:p>
        </p:txBody>
      </p:sp>
      <p:sp>
        <p:nvSpPr>
          <p:cNvPr id="97" name="Google Shape;97;p13"/>
          <p:cNvSpPr txBox="1"/>
          <p:nvPr>
            <p:ph hasCustomPrompt="1" idx="6" type="title"/>
          </p:nvPr>
        </p:nvSpPr>
        <p:spPr>
          <a:xfrm>
            <a:off x="17157070" y="6036729"/>
            <a:ext cx="2057100" cy="2002800"/>
          </a:xfrm>
          <a:prstGeom prst="rect">
            <a:avLst/>
          </a:prstGeom>
          <a:noFill/>
        </p:spPr>
        <p:txBody>
          <a:bodyPr anchorCtr="0" anchor="b" bIns="289850" lIns="289850" spcFirstLastPara="1" rIns="289850" wrap="square" tIns="28985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9500"/>
              <a:buNone/>
              <a:defRPr sz="9500"/>
            </a:lvl1pPr>
            <a:lvl2pPr lvl="1" rtl="0">
              <a:spcBef>
                <a:spcPts val="0"/>
              </a:spcBef>
              <a:spcAft>
                <a:spcPts val="0"/>
              </a:spcAft>
              <a:buSzPts val="9500"/>
              <a:buNone/>
              <a:defRPr sz="9500"/>
            </a:lvl2pPr>
            <a:lvl3pPr lvl="2" rtl="0">
              <a:spcBef>
                <a:spcPts val="0"/>
              </a:spcBef>
              <a:spcAft>
                <a:spcPts val="0"/>
              </a:spcAft>
              <a:buSzPts val="9500"/>
              <a:buNone/>
              <a:defRPr sz="9500"/>
            </a:lvl3pPr>
            <a:lvl4pPr lvl="3" rtl="0">
              <a:spcBef>
                <a:spcPts val="0"/>
              </a:spcBef>
              <a:spcAft>
                <a:spcPts val="0"/>
              </a:spcAft>
              <a:buSzPts val="9500"/>
              <a:buNone/>
              <a:defRPr sz="9500"/>
            </a:lvl4pPr>
            <a:lvl5pPr lvl="4" rtl="0">
              <a:spcBef>
                <a:spcPts val="0"/>
              </a:spcBef>
              <a:spcAft>
                <a:spcPts val="0"/>
              </a:spcAft>
              <a:buSzPts val="9500"/>
              <a:buNone/>
              <a:defRPr sz="9500"/>
            </a:lvl5pPr>
            <a:lvl6pPr lvl="5" rtl="0">
              <a:spcBef>
                <a:spcPts val="0"/>
              </a:spcBef>
              <a:spcAft>
                <a:spcPts val="0"/>
              </a:spcAft>
              <a:buSzPts val="9500"/>
              <a:buNone/>
              <a:defRPr sz="9500"/>
            </a:lvl6pPr>
            <a:lvl7pPr lvl="6" rtl="0">
              <a:spcBef>
                <a:spcPts val="0"/>
              </a:spcBef>
              <a:spcAft>
                <a:spcPts val="0"/>
              </a:spcAft>
              <a:buSzPts val="9500"/>
              <a:buNone/>
              <a:defRPr sz="9500"/>
            </a:lvl7pPr>
            <a:lvl8pPr lvl="7" rtl="0">
              <a:spcBef>
                <a:spcPts val="0"/>
              </a:spcBef>
              <a:spcAft>
                <a:spcPts val="0"/>
              </a:spcAft>
              <a:buSzPts val="9500"/>
              <a:buNone/>
              <a:defRPr sz="9500"/>
            </a:lvl8pPr>
            <a:lvl9pPr lvl="8" rtl="0">
              <a:spcBef>
                <a:spcPts val="0"/>
              </a:spcBef>
              <a:spcAft>
                <a:spcPts val="0"/>
              </a:spcAft>
              <a:buSzPts val="9500"/>
              <a:buNone/>
              <a:defRPr sz="9500"/>
            </a:lvl9pPr>
          </a:lstStyle>
          <a:p>
            <a:r>
              <a:t>xx%</a:t>
            </a:r>
          </a:p>
        </p:txBody>
      </p:sp>
      <p:sp>
        <p:nvSpPr>
          <p:cNvPr id="98" name="Google Shape;98;p13"/>
          <p:cNvSpPr txBox="1"/>
          <p:nvPr>
            <p:ph hasCustomPrompt="1" idx="7" type="title"/>
          </p:nvPr>
        </p:nvSpPr>
        <p:spPr>
          <a:xfrm>
            <a:off x="17157070" y="11642829"/>
            <a:ext cx="2057100" cy="2002800"/>
          </a:xfrm>
          <a:prstGeom prst="rect">
            <a:avLst/>
          </a:prstGeom>
          <a:noFill/>
        </p:spPr>
        <p:txBody>
          <a:bodyPr anchorCtr="0" anchor="b" bIns="289850" lIns="289850" spcFirstLastPara="1" rIns="289850" wrap="square" tIns="28985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9500"/>
              <a:buNone/>
              <a:defRPr sz="9500"/>
            </a:lvl1pPr>
            <a:lvl2pPr lvl="1" rtl="0">
              <a:spcBef>
                <a:spcPts val="0"/>
              </a:spcBef>
              <a:spcAft>
                <a:spcPts val="0"/>
              </a:spcAft>
              <a:buSzPts val="9500"/>
              <a:buNone/>
              <a:defRPr sz="9500"/>
            </a:lvl2pPr>
            <a:lvl3pPr lvl="2" rtl="0">
              <a:spcBef>
                <a:spcPts val="0"/>
              </a:spcBef>
              <a:spcAft>
                <a:spcPts val="0"/>
              </a:spcAft>
              <a:buSzPts val="9500"/>
              <a:buNone/>
              <a:defRPr sz="9500"/>
            </a:lvl3pPr>
            <a:lvl4pPr lvl="3" rtl="0">
              <a:spcBef>
                <a:spcPts val="0"/>
              </a:spcBef>
              <a:spcAft>
                <a:spcPts val="0"/>
              </a:spcAft>
              <a:buSzPts val="9500"/>
              <a:buNone/>
              <a:defRPr sz="9500"/>
            </a:lvl4pPr>
            <a:lvl5pPr lvl="4" rtl="0">
              <a:spcBef>
                <a:spcPts val="0"/>
              </a:spcBef>
              <a:spcAft>
                <a:spcPts val="0"/>
              </a:spcAft>
              <a:buSzPts val="9500"/>
              <a:buNone/>
              <a:defRPr sz="9500"/>
            </a:lvl5pPr>
            <a:lvl6pPr lvl="5" rtl="0">
              <a:spcBef>
                <a:spcPts val="0"/>
              </a:spcBef>
              <a:spcAft>
                <a:spcPts val="0"/>
              </a:spcAft>
              <a:buSzPts val="9500"/>
              <a:buNone/>
              <a:defRPr sz="9500"/>
            </a:lvl6pPr>
            <a:lvl7pPr lvl="6" rtl="0">
              <a:spcBef>
                <a:spcPts val="0"/>
              </a:spcBef>
              <a:spcAft>
                <a:spcPts val="0"/>
              </a:spcAft>
              <a:buSzPts val="9500"/>
              <a:buNone/>
              <a:defRPr sz="9500"/>
            </a:lvl7pPr>
            <a:lvl8pPr lvl="7" rtl="0">
              <a:spcBef>
                <a:spcPts val="0"/>
              </a:spcBef>
              <a:spcAft>
                <a:spcPts val="0"/>
              </a:spcAft>
              <a:buSzPts val="9500"/>
              <a:buNone/>
              <a:defRPr sz="9500"/>
            </a:lvl8pPr>
            <a:lvl9pPr lvl="8" rtl="0">
              <a:spcBef>
                <a:spcPts val="0"/>
              </a:spcBef>
              <a:spcAft>
                <a:spcPts val="0"/>
              </a:spcAft>
              <a:buSzPts val="9500"/>
              <a:buNone/>
              <a:defRPr sz="9500"/>
            </a:lvl9pPr>
          </a:lstStyle>
          <a:p>
            <a:r>
              <a:t>xx%</a:t>
            </a:r>
          </a:p>
        </p:txBody>
      </p:sp>
      <p:sp>
        <p:nvSpPr>
          <p:cNvPr id="99" name="Google Shape;99;p13"/>
          <p:cNvSpPr txBox="1"/>
          <p:nvPr>
            <p:ph idx="1" type="subTitle"/>
          </p:nvPr>
        </p:nvSpPr>
        <p:spPr>
          <a:xfrm>
            <a:off x="2041130" y="8258441"/>
            <a:ext cx="5700300" cy="2655300"/>
          </a:xfrm>
          <a:prstGeom prst="rect">
            <a:avLst/>
          </a:prstGeom>
        </p:spPr>
        <p:txBody>
          <a:bodyPr anchorCtr="0" anchor="t" bIns="289850" lIns="289850" spcFirstLastPara="1" rIns="289850" wrap="square" tIns="28985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300"/>
              <a:buFont typeface="Raleway"/>
              <a:buNone/>
              <a:defRPr b="1" sz="5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300"/>
              <a:buFont typeface="Raleway"/>
              <a:buNone/>
              <a:defRPr b="1" sz="6300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300"/>
              <a:buFont typeface="Raleway"/>
              <a:buNone/>
              <a:defRPr b="1" sz="6300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300"/>
              <a:buFont typeface="Raleway"/>
              <a:buNone/>
              <a:defRPr b="1" sz="6300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300"/>
              <a:buFont typeface="Raleway"/>
              <a:buNone/>
              <a:defRPr b="1" sz="6300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300"/>
              <a:buFont typeface="Raleway"/>
              <a:buNone/>
              <a:defRPr b="1" sz="6300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300"/>
              <a:buFont typeface="Raleway"/>
              <a:buNone/>
              <a:defRPr b="1" sz="6300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300"/>
              <a:buFont typeface="Raleway"/>
              <a:buNone/>
              <a:defRPr b="1" sz="6300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300"/>
              <a:buFont typeface="Raleway"/>
              <a:buNone/>
              <a:defRPr b="1" sz="63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00" name="Google Shape;100;p13"/>
          <p:cNvSpPr txBox="1"/>
          <p:nvPr>
            <p:ph idx="8" type="subTitle"/>
          </p:nvPr>
        </p:nvSpPr>
        <p:spPr>
          <a:xfrm>
            <a:off x="9578100" y="8258441"/>
            <a:ext cx="5700300" cy="2655300"/>
          </a:xfrm>
          <a:prstGeom prst="rect">
            <a:avLst/>
          </a:prstGeom>
        </p:spPr>
        <p:txBody>
          <a:bodyPr anchorCtr="0" anchor="t" bIns="289850" lIns="289850" spcFirstLastPara="1" rIns="289850" wrap="square" tIns="28985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300"/>
              <a:buFont typeface="Raleway"/>
              <a:buNone/>
              <a:defRPr b="1" sz="5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300"/>
              <a:buFont typeface="Raleway"/>
              <a:buNone/>
              <a:defRPr b="1" sz="6300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300"/>
              <a:buFont typeface="Raleway"/>
              <a:buNone/>
              <a:defRPr b="1" sz="6300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300"/>
              <a:buFont typeface="Raleway"/>
              <a:buNone/>
              <a:defRPr b="1" sz="6300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300"/>
              <a:buFont typeface="Raleway"/>
              <a:buNone/>
              <a:defRPr b="1" sz="6300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300"/>
              <a:buFont typeface="Raleway"/>
              <a:buNone/>
              <a:defRPr b="1" sz="6300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300"/>
              <a:buFont typeface="Raleway"/>
              <a:buNone/>
              <a:defRPr b="1" sz="6300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300"/>
              <a:buFont typeface="Raleway"/>
              <a:buNone/>
              <a:defRPr b="1" sz="6300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300"/>
              <a:buFont typeface="Raleway"/>
              <a:buNone/>
              <a:defRPr b="1" sz="63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01" name="Google Shape;101;p13"/>
          <p:cNvSpPr txBox="1"/>
          <p:nvPr>
            <p:ph idx="9" type="subTitle"/>
          </p:nvPr>
        </p:nvSpPr>
        <p:spPr>
          <a:xfrm>
            <a:off x="17157070" y="8258441"/>
            <a:ext cx="5658300" cy="2655300"/>
          </a:xfrm>
          <a:prstGeom prst="rect">
            <a:avLst/>
          </a:prstGeom>
        </p:spPr>
        <p:txBody>
          <a:bodyPr anchorCtr="0" anchor="t" bIns="289850" lIns="289850" spcFirstLastPara="1" rIns="289850" wrap="square" tIns="28985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300"/>
              <a:buFont typeface="Raleway"/>
              <a:buNone/>
              <a:defRPr b="1" sz="5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300"/>
              <a:buFont typeface="Raleway"/>
              <a:buNone/>
              <a:defRPr b="1" sz="6300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300"/>
              <a:buFont typeface="Raleway"/>
              <a:buNone/>
              <a:defRPr b="1" sz="6300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300"/>
              <a:buFont typeface="Raleway"/>
              <a:buNone/>
              <a:defRPr b="1" sz="6300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300"/>
              <a:buFont typeface="Raleway"/>
              <a:buNone/>
              <a:defRPr b="1" sz="6300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300"/>
              <a:buFont typeface="Raleway"/>
              <a:buNone/>
              <a:defRPr b="1" sz="6300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300"/>
              <a:buFont typeface="Raleway"/>
              <a:buNone/>
              <a:defRPr b="1" sz="6300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300"/>
              <a:buFont typeface="Raleway"/>
              <a:buNone/>
              <a:defRPr b="1" sz="6300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300"/>
              <a:buFont typeface="Raleway"/>
              <a:buNone/>
              <a:defRPr b="1" sz="63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02" name="Google Shape;102;p13"/>
          <p:cNvSpPr txBox="1"/>
          <p:nvPr>
            <p:ph idx="13" type="subTitle"/>
          </p:nvPr>
        </p:nvSpPr>
        <p:spPr>
          <a:xfrm>
            <a:off x="2041130" y="13864921"/>
            <a:ext cx="5700300" cy="2655300"/>
          </a:xfrm>
          <a:prstGeom prst="rect">
            <a:avLst/>
          </a:prstGeom>
        </p:spPr>
        <p:txBody>
          <a:bodyPr anchorCtr="0" anchor="t" bIns="289850" lIns="289850" spcFirstLastPara="1" rIns="289850" wrap="square" tIns="28985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300"/>
              <a:buFont typeface="Raleway"/>
              <a:buNone/>
              <a:defRPr b="1" sz="5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300"/>
              <a:buFont typeface="Raleway"/>
              <a:buNone/>
              <a:defRPr b="1" sz="6300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300"/>
              <a:buFont typeface="Raleway"/>
              <a:buNone/>
              <a:defRPr b="1" sz="6300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300"/>
              <a:buFont typeface="Raleway"/>
              <a:buNone/>
              <a:defRPr b="1" sz="6300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300"/>
              <a:buFont typeface="Raleway"/>
              <a:buNone/>
              <a:defRPr b="1" sz="6300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300"/>
              <a:buFont typeface="Raleway"/>
              <a:buNone/>
              <a:defRPr b="1" sz="6300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300"/>
              <a:buFont typeface="Raleway"/>
              <a:buNone/>
              <a:defRPr b="1" sz="6300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300"/>
              <a:buFont typeface="Raleway"/>
              <a:buNone/>
              <a:defRPr b="1" sz="6300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300"/>
              <a:buFont typeface="Raleway"/>
              <a:buNone/>
              <a:defRPr b="1" sz="63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03" name="Google Shape;103;p13"/>
          <p:cNvSpPr txBox="1"/>
          <p:nvPr>
            <p:ph idx="14" type="subTitle"/>
          </p:nvPr>
        </p:nvSpPr>
        <p:spPr>
          <a:xfrm>
            <a:off x="9578100" y="13864921"/>
            <a:ext cx="5648100" cy="2655300"/>
          </a:xfrm>
          <a:prstGeom prst="rect">
            <a:avLst/>
          </a:prstGeom>
        </p:spPr>
        <p:txBody>
          <a:bodyPr anchorCtr="0" anchor="t" bIns="289850" lIns="289850" spcFirstLastPara="1" rIns="289850" wrap="square" tIns="28985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300"/>
              <a:buFont typeface="Raleway"/>
              <a:buNone/>
              <a:defRPr b="1" sz="5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300"/>
              <a:buFont typeface="Raleway"/>
              <a:buNone/>
              <a:defRPr b="1" sz="6300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300"/>
              <a:buFont typeface="Raleway"/>
              <a:buNone/>
              <a:defRPr b="1" sz="6300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300"/>
              <a:buFont typeface="Raleway"/>
              <a:buNone/>
              <a:defRPr b="1" sz="6300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300"/>
              <a:buFont typeface="Raleway"/>
              <a:buNone/>
              <a:defRPr b="1" sz="6300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300"/>
              <a:buFont typeface="Raleway"/>
              <a:buNone/>
              <a:defRPr b="1" sz="6300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300"/>
              <a:buFont typeface="Raleway"/>
              <a:buNone/>
              <a:defRPr b="1" sz="6300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300"/>
              <a:buFont typeface="Raleway"/>
              <a:buNone/>
              <a:defRPr b="1" sz="6300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300"/>
              <a:buFont typeface="Raleway"/>
              <a:buNone/>
              <a:defRPr b="1" sz="63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04" name="Google Shape;104;p13"/>
          <p:cNvSpPr txBox="1"/>
          <p:nvPr>
            <p:ph idx="15" type="subTitle"/>
          </p:nvPr>
        </p:nvSpPr>
        <p:spPr>
          <a:xfrm>
            <a:off x="17157070" y="13864921"/>
            <a:ext cx="5658300" cy="2655300"/>
          </a:xfrm>
          <a:prstGeom prst="rect">
            <a:avLst/>
          </a:prstGeom>
        </p:spPr>
        <p:txBody>
          <a:bodyPr anchorCtr="0" anchor="t" bIns="289850" lIns="289850" spcFirstLastPara="1" rIns="289850" wrap="square" tIns="28985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300"/>
              <a:buFont typeface="Raleway"/>
              <a:buNone/>
              <a:defRPr b="1" sz="5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300"/>
              <a:buFont typeface="Raleway"/>
              <a:buNone/>
              <a:defRPr b="1" sz="6300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300"/>
              <a:buFont typeface="Raleway"/>
              <a:buNone/>
              <a:defRPr b="1" sz="6300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300"/>
              <a:buFont typeface="Raleway"/>
              <a:buNone/>
              <a:defRPr b="1" sz="6300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300"/>
              <a:buFont typeface="Raleway"/>
              <a:buNone/>
              <a:defRPr b="1" sz="6300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300"/>
              <a:buFont typeface="Raleway"/>
              <a:buNone/>
              <a:defRPr b="1" sz="6300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300"/>
              <a:buFont typeface="Raleway"/>
              <a:buNone/>
              <a:defRPr b="1" sz="6300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300"/>
              <a:buFont typeface="Raleway"/>
              <a:buNone/>
              <a:defRPr b="1" sz="6300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300"/>
              <a:buFont typeface="Raleway"/>
              <a:buNone/>
              <a:defRPr b="1" sz="63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">
  <p:cSld name="CUSTOM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" name="Google Shape;106;p14"/>
          <p:cNvGrpSpPr/>
          <p:nvPr/>
        </p:nvGrpSpPr>
        <p:grpSpPr>
          <a:xfrm>
            <a:off x="-932682" y="-6253491"/>
            <a:ext cx="30123091" cy="29554456"/>
            <a:chOff x="-333101" y="-1598909"/>
            <a:chExt cx="10758247" cy="7556559"/>
          </a:xfrm>
        </p:grpSpPr>
        <p:grpSp>
          <p:nvGrpSpPr>
            <p:cNvPr id="107" name="Google Shape;107;p14"/>
            <p:cNvGrpSpPr/>
            <p:nvPr/>
          </p:nvGrpSpPr>
          <p:grpSpPr>
            <a:xfrm>
              <a:off x="6459372" y="-1598909"/>
              <a:ext cx="3965774" cy="2953144"/>
              <a:chOff x="5569572" y="-1589384"/>
              <a:chExt cx="3965774" cy="2953144"/>
            </a:xfrm>
          </p:grpSpPr>
          <p:sp>
            <p:nvSpPr>
              <p:cNvPr id="108" name="Google Shape;108;p14"/>
              <p:cNvSpPr/>
              <p:nvPr/>
            </p:nvSpPr>
            <p:spPr>
              <a:xfrm rot="10800000">
                <a:off x="5569572" y="53"/>
                <a:ext cx="3736353" cy="913572"/>
              </a:xfrm>
              <a:custGeom>
                <a:rect b="b" l="l" r="r" t="t"/>
                <a:pathLst>
                  <a:path extrusionOk="0" h="54234" w="171098">
                    <a:moveTo>
                      <a:pt x="64219" y="1"/>
                    </a:moveTo>
                    <a:cubicBezTo>
                      <a:pt x="51195" y="1"/>
                      <a:pt x="38117" y="4100"/>
                      <a:pt x="26141" y="9674"/>
                    </a:cubicBezTo>
                    <a:cubicBezTo>
                      <a:pt x="21598" y="11608"/>
                      <a:pt x="16212" y="12676"/>
                      <a:pt x="10759" y="12676"/>
                    </a:cubicBezTo>
                    <a:cubicBezTo>
                      <a:pt x="7126" y="12676"/>
                      <a:pt x="3464" y="12202"/>
                      <a:pt x="0" y="11194"/>
                    </a:cubicBezTo>
                    <a:lnTo>
                      <a:pt x="0" y="33382"/>
                    </a:lnTo>
                    <a:cubicBezTo>
                      <a:pt x="1802" y="34005"/>
                      <a:pt x="3700" y="34318"/>
                      <a:pt x="5624" y="34318"/>
                    </a:cubicBezTo>
                    <a:cubicBezTo>
                      <a:pt x="7271" y="34318"/>
                      <a:pt x="8938" y="34088"/>
                      <a:pt x="10578" y="33626"/>
                    </a:cubicBezTo>
                    <a:cubicBezTo>
                      <a:pt x="20641" y="30620"/>
                      <a:pt x="31297" y="22557"/>
                      <a:pt x="41562" y="22557"/>
                    </a:cubicBezTo>
                    <a:cubicBezTo>
                      <a:pt x="45622" y="22557"/>
                      <a:pt x="49620" y="23818"/>
                      <a:pt x="53497" y="27151"/>
                    </a:cubicBezTo>
                    <a:cubicBezTo>
                      <a:pt x="61096" y="33626"/>
                      <a:pt x="59576" y="43869"/>
                      <a:pt x="65655" y="51863"/>
                    </a:cubicBezTo>
                    <a:cubicBezTo>
                      <a:pt x="66293" y="52714"/>
                      <a:pt x="66992" y="53535"/>
                      <a:pt x="67722" y="54234"/>
                    </a:cubicBezTo>
                    <a:lnTo>
                      <a:pt x="171098" y="54234"/>
                    </a:lnTo>
                    <a:cubicBezTo>
                      <a:pt x="167268" y="49127"/>
                      <a:pt x="163104" y="44598"/>
                      <a:pt x="156842" y="42744"/>
                    </a:cubicBezTo>
                    <a:cubicBezTo>
                      <a:pt x="154802" y="42231"/>
                      <a:pt x="152790" y="42012"/>
                      <a:pt x="150798" y="42012"/>
                    </a:cubicBezTo>
                    <a:cubicBezTo>
                      <a:pt x="142401" y="42012"/>
                      <a:pt x="134361" y="45902"/>
                      <a:pt x="126082" y="48063"/>
                    </a:cubicBezTo>
                    <a:cubicBezTo>
                      <a:pt x="124128" y="48552"/>
                      <a:pt x="122190" y="48796"/>
                      <a:pt x="120311" y="48796"/>
                    </a:cubicBezTo>
                    <a:cubicBezTo>
                      <a:pt x="113422" y="48796"/>
                      <a:pt x="107317" y="45512"/>
                      <a:pt x="104045" y="38945"/>
                    </a:cubicBezTo>
                    <a:cubicBezTo>
                      <a:pt x="100245" y="30951"/>
                      <a:pt x="97571" y="22592"/>
                      <a:pt x="93771" y="14628"/>
                    </a:cubicBezTo>
                    <a:cubicBezTo>
                      <a:pt x="90731" y="8914"/>
                      <a:pt x="86172" y="4355"/>
                      <a:pt x="80853" y="2470"/>
                    </a:cubicBezTo>
                    <a:cubicBezTo>
                      <a:pt x="75379" y="755"/>
                      <a:pt x="69804" y="1"/>
                      <a:pt x="6421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289850" lIns="289850" spcFirstLastPara="1" rIns="289850" wrap="square" tIns="2898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400"/>
              </a:p>
            </p:txBody>
          </p:sp>
          <p:sp>
            <p:nvSpPr>
              <p:cNvPr id="109" name="Google Shape;109;p14"/>
              <p:cNvSpPr/>
              <p:nvPr/>
            </p:nvSpPr>
            <p:spPr>
              <a:xfrm>
                <a:off x="6544549" y="-1179074"/>
                <a:ext cx="2751518" cy="2428681"/>
              </a:xfrm>
              <a:custGeom>
                <a:rect b="b" l="l" r="r" t="t"/>
                <a:pathLst>
                  <a:path extrusionOk="0" h="83467" w="94562">
                    <a:moveTo>
                      <a:pt x="93650" y="0"/>
                    </a:moveTo>
                    <a:lnTo>
                      <a:pt x="457" y="0"/>
                    </a:lnTo>
                    <a:cubicBezTo>
                      <a:pt x="1" y="3222"/>
                      <a:pt x="1034" y="6444"/>
                      <a:pt x="4287" y="8997"/>
                    </a:cubicBezTo>
                    <a:cubicBezTo>
                      <a:pt x="8086" y="12037"/>
                      <a:pt x="6202" y="16201"/>
                      <a:pt x="10761" y="18116"/>
                    </a:cubicBezTo>
                    <a:cubicBezTo>
                      <a:pt x="16445" y="20396"/>
                      <a:pt x="22524" y="20760"/>
                      <a:pt x="28603" y="22280"/>
                    </a:cubicBezTo>
                    <a:cubicBezTo>
                      <a:pt x="46476" y="27994"/>
                      <a:pt x="36202" y="48511"/>
                      <a:pt x="38117" y="62554"/>
                    </a:cubicBezTo>
                    <a:cubicBezTo>
                      <a:pt x="39637" y="72828"/>
                      <a:pt x="49515" y="83466"/>
                      <a:pt x="61279" y="81551"/>
                    </a:cubicBezTo>
                    <a:cubicBezTo>
                      <a:pt x="72890" y="79363"/>
                      <a:pt x="75717" y="72706"/>
                      <a:pt x="94562" y="70731"/>
                    </a:cubicBezTo>
                    <a:lnTo>
                      <a:pt x="94562" y="912"/>
                    </a:lnTo>
                    <a:cubicBezTo>
                      <a:pt x="94562" y="365"/>
                      <a:pt x="94197" y="0"/>
                      <a:pt x="9365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289850" lIns="289850" spcFirstLastPara="1" rIns="289850" wrap="square" tIns="2898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0" name="Google Shape;110;p14"/>
              <p:cNvSpPr/>
              <p:nvPr/>
            </p:nvSpPr>
            <p:spPr>
              <a:xfrm rot="10800000">
                <a:off x="6563216" y="-1393551"/>
                <a:ext cx="2511054" cy="1895734"/>
              </a:xfrm>
              <a:custGeom>
                <a:rect b="b" l="l" r="r" t="t"/>
                <a:pathLst>
                  <a:path extrusionOk="0" h="56750" w="75170">
                    <a:moveTo>
                      <a:pt x="27843" y="52433"/>
                    </a:moveTo>
                    <a:cubicBezTo>
                      <a:pt x="16049" y="44591"/>
                      <a:pt x="3678" y="35077"/>
                      <a:pt x="912" y="21247"/>
                    </a:cubicBezTo>
                    <a:cubicBezTo>
                      <a:pt x="0" y="16749"/>
                      <a:pt x="517" y="11429"/>
                      <a:pt x="4134" y="8663"/>
                    </a:cubicBezTo>
                    <a:cubicBezTo>
                      <a:pt x="10274" y="3861"/>
                      <a:pt x="19180" y="9940"/>
                      <a:pt x="26901" y="8724"/>
                    </a:cubicBezTo>
                    <a:cubicBezTo>
                      <a:pt x="33162" y="7751"/>
                      <a:pt x="37752" y="2037"/>
                      <a:pt x="43922" y="487"/>
                    </a:cubicBezTo>
                    <a:cubicBezTo>
                      <a:pt x="45290" y="153"/>
                      <a:pt x="46749" y="1"/>
                      <a:pt x="48086" y="487"/>
                    </a:cubicBezTo>
                    <a:cubicBezTo>
                      <a:pt x="51217" y="1612"/>
                      <a:pt x="52159" y="5563"/>
                      <a:pt x="52068" y="8907"/>
                    </a:cubicBezTo>
                    <a:cubicBezTo>
                      <a:pt x="52007" y="12220"/>
                      <a:pt x="51430" y="15806"/>
                      <a:pt x="53071" y="18694"/>
                    </a:cubicBezTo>
                    <a:cubicBezTo>
                      <a:pt x="55533" y="22949"/>
                      <a:pt x="61400" y="23314"/>
                      <a:pt x="65807" y="25472"/>
                    </a:cubicBezTo>
                    <a:cubicBezTo>
                      <a:pt x="71582" y="28299"/>
                      <a:pt x="75169" y="35959"/>
                      <a:pt x="71917" y="41521"/>
                    </a:cubicBezTo>
                    <a:cubicBezTo>
                      <a:pt x="69698" y="45290"/>
                      <a:pt x="65260" y="46992"/>
                      <a:pt x="61157" y="48421"/>
                    </a:cubicBezTo>
                    <a:cubicBezTo>
                      <a:pt x="54713" y="50700"/>
                      <a:pt x="48269" y="52980"/>
                      <a:pt x="41825" y="55260"/>
                    </a:cubicBezTo>
                    <a:cubicBezTo>
                      <a:pt x="39241" y="56172"/>
                      <a:pt x="35715" y="56749"/>
                      <a:pt x="34378" y="5434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289850" lIns="289850" spcFirstLastPara="1" rIns="289850" wrap="square" tIns="2898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1" name="Google Shape;111;p14"/>
              <p:cNvSpPr/>
              <p:nvPr/>
            </p:nvSpPr>
            <p:spPr>
              <a:xfrm rot="-2210302">
                <a:off x="7017974" y="-1175339"/>
                <a:ext cx="2088865" cy="2125055"/>
              </a:xfrm>
              <a:custGeom>
                <a:rect b="b" l="l" r="r" t="t"/>
                <a:pathLst>
                  <a:path extrusionOk="0" fill="none" h="101704" w="99972">
                    <a:moveTo>
                      <a:pt x="8694" y="0"/>
                    </a:moveTo>
                    <a:cubicBezTo>
                      <a:pt x="7539" y="183"/>
                      <a:pt x="6566" y="973"/>
                      <a:pt x="5715" y="1793"/>
                    </a:cubicBezTo>
                    <a:cubicBezTo>
                      <a:pt x="3344" y="3952"/>
                      <a:pt x="1064" y="6505"/>
                      <a:pt x="456" y="9696"/>
                    </a:cubicBezTo>
                    <a:cubicBezTo>
                      <a:pt x="0" y="12128"/>
                      <a:pt x="669" y="14712"/>
                      <a:pt x="2158" y="16687"/>
                    </a:cubicBezTo>
                    <a:cubicBezTo>
                      <a:pt x="5776" y="21459"/>
                      <a:pt x="12189" y="22037"/>
                      <a:pt x="17691" y="22219"/>
                    </a:cubicBezTo>
                    <a:cubicBezTo>
                      <a:pt x="21733" y="22371"/>
                      <a:pt x="26171" y="22949"/>
                      <a:pt x="28816" y="25928"/>
                    </a:cubicBezTo>
                    <a:cubicBezTo>
                      <a:pt x="32402" y="29940"/>
                      <a:pt x="31217" y="35958"/>
                      <a:pt x="29971" y="40639"/>
                    </a:cubicBezTo>
                    <a:cubicBezTo>
                      <a:pt x="28329" y="46870"/>
                      <a:pt x="25290" y="52615"/>
                      <a:pt x="23283" y="58694"/>
                    </a:cubicBezTo>
                    <a:cubicBezTo>
                      <a:pt x="21186" y="65016"/>
                      <a:pt x="20244" y="71794"/>
                      <a:pt x="21338" y="78330"/>
                    </a:cubicBezTo>
                    <a:cubicBezTo>
                      <a:pt x="22432" y="84925"/>
                      <a:pt x="25715" y="91187"/>
                      <a:pt x="30943" y="95321"/>
                    </a:cubicBezTo>
                    <a:cubicBezTo>
                      <a:pt x="37357" y="100366"/>
                      <a:pt x="46111" y="101704"/>
                      <a:pt x="54226" y="100974"/>
                    </a:cubicBezTo>
                    <a:cubicBezTo>
                      <a:pt x="62403" y="100306"/>
                      <a:pt x="70275" y="97783"/>
                      <a:pt x="78239" y="95989"/>
                    </a:cubicBezTo>
                    <a:cubicBezTo>
                      <a:pt x="82190" y="95077"/>
                      <a:pt x="86355" y="94378"/>
                      <a:pt x="90336" y="95047"/>
                    </a:cubicBezTo>
                    <a:cubicBezTo>
                      <a:pt x="94318" y="95746"/>
                      <a:pt x="98300" y="98026"/>
                      <a:pt x="99972" y="101704"/>
                    </a:cubicBezTo>
                  </a:path>
                </a:pathLst>
              </a:custGeom>
              <a:noFill/>
              <a:ln cap="flat" cmpd="sng" w="19000">
                <a:solidFill>
                  <a:schemeClr val="lt1"/>
                </a:solidFill>
                <a:prstDash val="solid"/>
                <a:miter lim="30395"/>
                <a:headEnd len="sm" w="sm" type="none"/>
                <a:tailEnd len="sm" w="sm" type="none"/>
              </a:ln>
            </p:spPr>
            <p:txBody>
              <a:bodyPr anchorCtr="0" anchor="ctr" bIns="289850" lIns="289850" spcFirstLastPara="1" rIns="289850" wrap="square" tIns="2898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12" name="Google Shape;112;p14"/>
            <p:cNvGrpSpPr/>
            <p:nvPr/>
          </p:nvGrpSpPr>
          <p:grpSpPr>
            <a:xfrm>
              <a:off x="-333101" y="4491428"/>
              <a:ext cx="2393443" cy="1466222"/>
              <a:chOff x="542658" y="3725281"/>
              <a:chExt cx="2124672" cy="1370942"/>
            </a:xfrm>
          </p:grpSpPr>
          <p:sp>
            <p:nvSpPr>
              <p:cNvPr id="113" name="Google Shape;113;p14"/>
              <p:cNvSpPr/>
              <p:nvPr/>
            </p:nvSpPr>
            <p:spPr>
              <a:xfrm>
                <a:off x="713043" y="3725281"/>
                <a:ext cx="1954288" cy="971150"/>
              </a:xfrm>
              <a:custGeom>
                <a:rect b="b" l="l" r="r" t="t"/>
                <a:pathLst>
                  <a:path extrusionOk="0" h="38846" w="67722">
                    <a:moveTo>
                      <a:pt x="53497" y="11763"/>
                    </a:moveTo>
                    <a:cubicBezTo>
                      <a:pt x="39819" y="0"/>
                      <a:pt x="24621" y="14043"/>
                      <a:pt x="10578" y="18238"/>
                    </a:cubicBezTo>
                    <a:cubicBezTo>
                      <a:pt x="7022" y="19241"/>
                      <a:pt x="3344" y="19149"/>
                      <a:pt x="0" y="17994"/>
                    </a:cubicBezTo>
                    <a:lnTo>
                      <a:pt x="0" y="37934"/>
                    </a:lnTo>
                    <a:cubicBezTo>
                      <a:pt x="0" y="38451"/>
                      <a:pt x="426" y="38846"/>
                      <a:pt x="912" y="38846"/>
                    </a:cubicBezTo>
                    <a:lnTo>
                      <a:pt x="67722" y="38846"/>
                    </a:lnTo>
                    <a:cubicBezTo>
                      <a:pt x="66992" y="38086"/>
                      <a:pt x="66293" y="37296"/>
                      <a:pt x="65655" y="36475"/>
                    </a:cubicBezTo>
                    <a:cubicBezTo>
                      <a:pt x="59576" y="28481"/>
                      <a:pt x="61096" y="18238"/>
                      <a:pt x="53497" y="11763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289850" lIns="289850" spcFirstLastPara="1" rIns="289850" wrap="square" tIns="2898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4" name="Google Shape;114;p14"/>
              <p:cNvSpPr/>
              <p:nvPr/>
            </p:nvSpPr>
            <p:spPr>
              <a:xfrm flipH="1">
                <a:off x="542658" y="3859606"/>
                <a:ext cx="1697177" cy="1236617"/>
              </a:xfrm>
              <a:custGeom>
                <a:rect b="b" l="l" r="r" t="t"/>
                <a:pathLst>
                  <a:path extrusionOk="0" h="69698" w="95656">
                    <a:moveTo>
                      <a:pt x="95655" y="52646"/>
                    </a:moveTo>
                    <a:cubicBezTo>
                      <a:pt x="79910" y="54166"/>
                      <a:pt x="64378" y="40427"/>
                      <a:pt x="63892" y="24621"/>
                    </a:cubicBezTo>
                    <a:cubicBezTo>
                      <a:pt x="63679" y="18147"/>
                      <a:pt x="64834" y="9849"/>
                      <a:pt x="59089" y="6809"/>
                    </a:cubicBezTo>
                    <a:cubicBezTo>
                      <a:pt x="56384" y="5381"/>
                      <a:pt x="53010" y="5837"/>
                      <a:pt x="50123" y="6931"/>
                    </a:cubicBezTo>
                    <a:cubicBezTo>
                      <a:pt x="45837" y="8572"/>
                      <a:pt x="42068" y="11369"/>
                      <a:pt x="37934" y="13436"/>
                    </a:cubicBezTo>
                    <a:cubicBezTo>
                      <a:pt x="33800" y="15442"/>
                      <a:pt x="28846" y="16658"/>
                      <a:pt x="24621" y="14803"/>
                    </a:cubicBezTo>
                    <a:cubicBezTo>
                      <a:pt x="20608" y="13010"/>
                      <a:pt x="18207" y="8937"/>
                      <a:pt x="15198" y="5715"/>
                    </a:cubicBezTo>
                    <a:cubicBezTo>
                      <a:pt x="12219" y="2524"/>
                      <a:pt x="7234" y="1"/>
                      <a:pt x="3556" y="2402"/>
                    </a:cubicBezTo>
                    <a:cubicBezTo>
                      <a:pt x="699" y="4256"/>
                      <a:pt x="0" y="8329"/>
                      <a:pt x="1155" y="11551"/>
                    </a:cubicBezTo>
                    <a:cubicBezTo>
                      <a:pt x="2249" y="14803"/>
                      <a:pt x="4711" y="17326"/>
                      <a:pt x="7082" y="19758"/>
                    </a:cubicBezTo>
                    <a:cubicBezTo>
                      <a:pt x="12098" y="24925"/>
                      <a:pt x="17143" y="30062"/>
                      <a:pt x="22159" y="35229"/>
                    </a:cubicBezTo>
                    <a:cubicBezTo>
                      <a:pt x="24286" y="37448"/>
                      <a:pt x="26536" y="39880"/>
                      <a:pt x="26809" y="42919"/>
                    </a:cubicBezTo>
                    <a:cubicBezTo>
                      <a:pt x="27295" y="48573"/>
                      <a:pt x="20730" y="52859"/>
                      <a:pt x="20669" y="58573"/>
                    </a:cubicBezTo>
                    <a:cubicBezTo>
                      <a:pt x="20639" y="63528"/>
                      <a:pt x="25654" y="67114"/>
                      <a:pt x="30487" y="68391"/>
                    </a:cubicBezTo>
                    <a:cubicBezTo>
                      <a:pt x="35259" y="69698"/>
                      <a:pt x="40426" y="69667"/>
                      <a:pt x="45229" y="68239"/>
                    </a:cubicBezTo>
                    <a:cubicBezTo>
                      <a:pt x="53041" y="65959"/>
                      <a:pt x="59636" y="60306"/>
                      <a:pt x="67570" y="58452"/>
                    </a:cubicBezTo>
                    <a:cubicBezTo>
                      <a:pt x="74895" y="56689"/>
                      <a:pt x="82585" y="58421"/>
                      <a:pt x="89941" y="6015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289850" lIns="289850" spcFirstLastPara="1" rIns="289850" wrap="square" tIns="2898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115" name="Google Shape;115;p14"/>
          <p:cNvSpPr/>
          <p:nvPr>
            <p:ph idx="2" type="pic"/>
          </p:nvPr>
        </p:nvSpPr>
        <p:spPr>
          <a:xfrm>
            <a:off x="1997030" y="6848158"/>
            <a:ext cx="6701400" cy="110904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  <p:sp>
        <p:nvSpPr>
          <p:cNvPr id="116" name="Google Shape;116;p14"/>
          <p:cNvSpPr/>
          <p:nvPr>
            <p:ph idx="3" type="pic"/>
          </p:nvPr>
        </p:nvSpPr>
        <p:spPr>
          <a:xfrm>
            <a:off x="8994370" y="6847769"/>
            <a:ext cx="6475500" cy="110904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  <p:sp>
        <p:nvSpPr>
          <p:cNvPr id="117" name="Google Shape;117;p14"/>
          <p:cNvSpPr/>
          <p:nvPr>
            <p:ph idx="4" type="pic"/>
          </p:nvPr>
        </p:nvSpPr>
        <p:spPr>
          <a:xfrm>
            <a:off x="15765960" y="9588481"/>
            <a:ext cx="7843200" cy="83493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  <p:sp>
        <p:nvSpPr>
          <p:cNvPr id="118" name="Google Shape;118;p14"/>
          <p:cNvSpPr/>
          <p:nvPr>
            <p:ph idx="5" type="pic"/>
          </p:nvPr>
        </p:nvSpPr>
        <p:spPr>
          <a:xfrm>
            <a:off x="15765750" y="2125412"/>
            <a:ext cx="7843200" cy="70446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  <p:grpSp>
        <p:nvGrpSpPr>
          <p:cNvPr id="119" name="Google Shape;119;p14"/>
          <p:cNvGrpSpPr/>
          <p:nvPr/>
        </p:nvGrpSpPr>
        <p:grpSpPr>
          <a:xfrm>
            <a:off x="24149801" y="11792135"/>
            <a:ext cx="1326987" cy="6642706"/>
            <a:chOff x="8624929" y="3015043"/>
            <a:chExt cx="473924" cy="1698424"/>
          </a:xfrm>
        </p:grpSpPr>
        <p:sp>
          <p:nvSpPr>
            <p:cNvPr id="120" name="Google Shape;120;p14"/>
            <p:cNvSpPr/>
            <p:nvPr/>
          </p:nvSpPr>
          <p:spPr>
            <a:xfrm flipH="1" rot="10800000">
              <a:off x="8624929" y="3015043"/>
              <a:ext cx="473924" cy="490860"/>
            </a:xfrm>
            <a:custGeom>
              <a:rect b="b" l="l" r="r" t="t"/>
              <a:pathLst>
                <a:path extrusionOk="0" h="14955" w="14439">
                  <a:moveTo>
                    <a:pt x="14438" y="14955"/>
                  </a:moveTo>
                  <a:cubicBezTo>
                    <a:pt x="14438" y="14955"/>
                    <a:pt x="0" y="10608"/>
                    <a:pt x="1794" y="0"/>
                  </a:cubicBezTo>
                  <a:cubicBezTo>
                    <a:pt x="1794" y="0"/>
                    <a:pt x="12523" y="274"/>
                    <a:pt x="14438" y="1495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289850" lIns="289850" spcFirstLastPara="1" rIns="289850" wrap="square" tIns="2898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" name="Google Shape;121;p14"/>
            <p:cNvSpPr/>
            <p:nvPr/>
          </p:nvSpPr>
          <p:spPr>
            <a:xfrm flipH="1" rot="10800000">
              <a:off x="8624931" y="4406150"/>
              <a:ext cx="354188" cy="307317"/>
            </a:xfrm>
            <a:custGeom>
              <a:rect b="b" l="l" r="r" t="t"/>
              <a:pathLst>
                <a:path extrusionOk="0" h="9363" w="10791">
                  <a:moveTo>
                    <a:pt x="0" y="9362"/>
                  </a:moveTo>
                  <a:cubicBezTo>
                    <a:pt x="0" y="9362"/>
                    <a:pt x="3830" y="0"/>
                    <a:pt x="10730" y="1915"/>
                  </a:cubicBezTo>
                  <a:cubicBezTo>
                    <a:pt x="10791" y="1915"/>
                    <a:pt x="9909" y="9058"/>
                    <a:pt x="0" y="936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289850" lIns="289850" spcFirstLastPara="1" rIns="289850" wrap="square" tIns="2898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22" name="Google Shape;122;p14"/>
          <p:cNvSpPr txBox="1"/>
          <p:nvPr>
            <p:ph idx="1" type="subTitle"/>
          </p:nvPr>
        </p:nvSpPr>
        <p:spPr>
          <a:xfrm>
            <a:off x="9054920" y="2092444"/>
            <a:ext cx="6475500" cy="4310700"/>
          </a:xfrm>
          <a:prstGeom prst="rect">
            <a:avLst/>
          </a:prstGeom>
        </p:spPr>
        <p:txBody>
          <a:bodyPr anchorCtr="0" anchor="t" bIns="289850" lIns="289850" spcFirstLastPara="1" rIns="289850" wrap="square" tIns="28985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1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100"/>
              <a:buFont typeface="Raleway"/>
              <a:buNone/>
              <a:defRPr sz="5100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100"/>
              <a:buFont typeface="Raleway"/>
              <a:buNone/>
              <a:defRPr sz="5100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100"/>
              <a:buFont typeface="Raleway"/>
              <a:buNone/>
              <a:defRPr sz="5100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100"/>
              <a:buFont typeface="Raleway"/>
              <a:buNone/>
              <a:defRPr sz="5100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100"/>
              <a:buFont typeface="Raleway"/>
              <a:buNone/>
              <a:defRPr sz="5100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100"/>
              <a:buFont typeface="Raleway"/>
              <a:buNone/>
              <a:defRPr sz="5100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100"/>
              <a:buFont typeface="Raleway"/>
              <a:buNone/>
              <a:defRPr sz="5100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100"/>
              <a:buFont typeface="Raleway"/>
              <a:buNone/>
              <a:defRPr sz="51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23" name="Google Shape;123;p14"/>
          <p:cNvSpPr txBox="1"/>
          <p:nvPr>
            <p:ph type="title"/>
          </p:nvPr>
        </p:nvSpPr>
        <p:spPr>
          <a:xfrm>
            <a:off x="2002280" y="1740542"/>
            <a:ext cx="7052700" cy="4662900"/>
          </a:xfrm>
          <a:prstGeom prst="rect">
            <a:avLst/>
          </a:prstGeom>
        </p:spPr>
        <p:txBody>
          <a:bodyPr anchorCtr="0" anchor="t" bIns="289850" lIns="289850" spcFirstLastPara="1" rIns="289850" wrap="square" tIns="28985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9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9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9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9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9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9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9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9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9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1">
  <p:cSld name="TITLE_AND_TWO_COLUMNS_1"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5"/>
          <p:cNvSpPr txBox="1"/>
          <p:nvPr>
            <p:ph type="title"/>
          </p:nvPr>
        </p:nvSpPr>
        <p:spPr>
          <a:xfrm>
            <a:off x="2016000" y="1740542"/>
            <a:ext cx="21571200" cy="2239800"/>
          </a:xfrm>
          <a:prstGeom prst="rect">
            <a:avLst/>
          </a:prstGeom>
        </p:spPr>
        <p:txBody>
          <a:bodyPr anchorCtr="0" anchor="t" bIns="289850" lIns="289850" spcFirstLastPara="1" rIns="289850" wrap="square" tIns="28985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9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9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9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9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9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9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9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9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9500"/>
              <a:buNone/>
              <a:defRPr/>
            </a:lvl9pPr>
          </a:lstStyle>
          <a:p/>
        </p:txBody>
      </p:sp>
      <p:sp>
        <p:nvSpPr>
          <p:cNvPr id="126" name="Google Shape;126;p15"/>
          <p:cNvSpPr txBox="1"/>
          <p:nvPr>
            <p:ph idx="1" type="body"/>
          </p:nvPr>
        </p:nvSpPr>
        <p:spPr>
          <a:xfrm>
            <a:off x="2016000" y="4507458"/>
            <a:ext cx="10620900" cy="4552500"/>
          </a:xfrm>
          <a:prstGeom prst="rect">
            <a:avLst/>
          </a:prstGeom>
        </p:spPr>
        <p:txBody>
          <a:bodyPr anchorCtr="0" anchor="t" bIns="289850" lIns="289850" spcFirstLastPara="1" rIns="289850" wrap="square" tIns="289850">
            <a:noAutofit/>
          </a:bodyPr>
          <a:lstStyle>
            <a:lvl1pPr indent="-4699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2E2E"/>
              </a:buClr>
              <a:buSzPts val="3800"/>
              <a:buFont typeface="Nunito Light"/>
              <a:buChar char="●"/>
              <a:defRPr/>
            </a:lvl1pPr>
            <a:lvl2pPr indent="-4699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2E2E"/>
              </a:buClr>
              <a:buSzPts val="3800"/>
              <a:buFont typeface="Nunito Light"/>
              <a:buChar char="○"/>
              <a:defRPr/>
            </a:lvl2pPr>
            <a:lvl3pPr indent="-46990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2E2E"/>
              </a:buClr>
              <a:buSzPts val="3800"/>
              <a:buFont typeface="Nunito Light"/>
              <a:buChar char="■"/>
              <a:defRPr/>
            </a:lvl3pPr>
            <a:lvl4pPr indent="-46990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2E2E"/>
              </a:buClr>
              <a:buSzPts val="3800"/>
              <a:buFont typeface="Nunito Light"/>
              <a:buChar char="●"/>
              <a:defRPr/>
            </a:lvl4pPr>
            <a:lvl5pPr indent="-46990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2E2E"/>
              </a:buClr>
              <a:buSzPts val="3800"/>
              <a:buFont typeface="Nunito Light"/>
              <a:buChar char="○"/>
              <a:defRPr/>
            </a:lvl5pPr>
            <a:lvl6pPr indent="-46990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2E2E"/>
              </a:buClr>
              <a:buSzPts val="3800"/>
              <a:buFont typeface="Nunito Light"/>
              <a:buChar char="■"/>
              <a:defRPr/>
            </a:lvl6pPr>
            <a:lvl7pPr indent="-46990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2E2E"/>
              </a:buClr>
              <a:buSzPts val="3800"/>
              <a:buFont typeface="Nunito Light"/>
              <a:buChar char="●"/>
              <a:defRPr/>
            </a:lvl7pPr>
            <a:lvl8pPr indent="-46990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2E2E"/>
              </a:buClr>
              <a:buSzPts val="3800"/>
              <a:buFont typeface="Nunito Light"/>
              <a:buChar char="○"/>
              <a:defRPr/>
            </a:lvl8pPr>
            <a:lvl9pPr indent="-46990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2E2E"/>
              </a:buClr>
              <a:buSzPts val="3800"/>
              <a:buFont typeface="Nunito Light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1">
  <p:cSld name="TITLE_AND_TWO_COLUMNS_1_1"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6"/>
          <p:cNvSpPr/>
          <p:nvPr/>
        </p:nvSpPr>
        <p:spPr>
          <a:xfrm flipH="1" rot="10800000">
            <a:off x="-7647388" y="15097635"/>
            <a:ext cx="12881084" cy="11154248"/>
          </a:xfrm>
          <a:custGeom>
            <a:rect b="b" l="l" r="r" t="t"/>
            <a:pathLst>
              <a:path extrusionOk="0" h="79425" w="128119">
                <a:moveTo>
                  <a:pt x="12585" y="23041"/>
                </a:moveTo>
                <a:cubicBezTo>
                  <a:pt x="12159" y="26232"/>
                  <a:pt x="11430" y="29637"/>
                  <a:pt x="10396" y="30640"/>
                </a:cubicBezTo>
                <a:cubicBezTo>
                  <a:pt x="7782" y="33132"/>
                  <a:pt x="4408" y="35077"/>
                  <a:pt x="2858" y="38360"/>
                </a:cubicBezTo>
                <a:cubicBezTo>
                  <a:pt x="1" y="44287"/>
                  <a:pt x="4986" y="51461"/>
                  <a:pt x="11156" y="53740"/>
                </a:cubicBezTo>
                <a:cubicBezTo>
                  <a:pt x="17326" y="56020"/>
                  <a:pt x="24135" y="54926"/>
                  <a:pt x="30701" y="54500"/>
                </a:cubicBezTo>
                <a:cubicBezTo>
                  <a:pt x="37236" y="54075"/>
                  <a:pt x="44500" y="54561"/>
                  <a:pt x="49242" y="59090"/>
                </a:cubicBezTo>
                <a:cubicBezTo>
                  <a:pt x="53315" y="63011"/>
                  <a:pt x="54652" y="69120"/>
                  <a:pt x="58817" y="72950"/>
                </a:cubicBezTo>
                <a:cubicBezTo>
                  <a:pt x="65716" y="79425"/>
                  <a:pt x="75747" y="75473"/>
                  <a:pt x="82221" y="70427"/>
                </a:cubicBezTo>
                <a:cubicBezTo>
                  <a:pt x="88908" y="65139"/>
                  <a:pt x="94653" y="58026"/>
                  <a:pt x="102769" y="55564"/>
                </a:cubicBezTo>
                <a:cubicBezTo>
                  <a:pt x="107419" y="54166"/>
                  <a:pt x="112343" y="54409"/>
                  <a:pt x="117055" y="53345"/>
                </a:cubicBezTo>
                <a:cubicBezTo>
                  <a:pt x="121766" y="52281"/>
                  <a:pt x="126629" y="49181"/>
                  <a:pt x="127268" y="44439"/>
                </a:cubicBezTo>
                <a:cubicBezTo>
                  <a:pt x="128119" y="38664"/>
                  <a:pt x="122556" y="34014"/>
                  <a:pt x="117237" y="31612"/>
                </a:cubicBezTo>
                <a:cubicBezTo>
                  <a:pt x="103802" y="25594"/>
                  <a:pt x="87267" y="25229"/>
                  <a:pt x="76811" y="14804"/>
                </a:cubicBezTo>
                <a:cubicBezTo>
                  <a:pt x="74166" y="12129"/>
                  <a:pt x="72069" y="8968"/>
                  <a:pt x="69212" y="6536"/>
                </a:cubicBezTo>
                <a:cubicBezTo>
                  <a:pt x="61522" y="1"/>
                  <a:pt x="49911" y="457"/>
                  <a:pt x="40397" y="3892"/>
                </a:cubicBezTo>
                <a:cubicBezTo>
                  <a:pt x="30853" y="7296"/>
                  <a:pt x="22403" y="13223"/>
                  <a:pt x="12980" y="16901"/>
                </a:cubicBezTo>
                <a:cubicBezTo>
                  <a:pt x="13101" y="16870"/>
                  <a:pt x="12980" y="19849"/>
                  <a:pt x="12585" y="2304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289850" lIns="289850" spcFirstLastPara="1" rIns="289850" wrap="square" tIns="2898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29" name="Google Shape;129;p16"/>
          <p:cNvGrpSpPr/>
          <p:nvPr/>
        </p:nvGrpSpPr>
        <p:grpSpPr>
          <a:xfrm>
            <a:off x="23446343" y="14594331"/>
            <a:ext cx="1467855" cy="4631929"/>
            <a:chOff x="8373694" y="3731516"/>
            <a:chExt cx="524234" cy="1184303"/>
          </a:xfrm>
        </p:grpSpPr>
        <p:sp>
          <p:nvSpPr>
            <p:cNvPr id="130" name="Google Shape;130;p16"/>
            <p:cNvSpPr/>
            <p:nvPr/>
          </p:nvSpPr>
          <p:spPr>
            <a:xfrm>
              <a:off x="8424004" y="3731516"/>
              <a:ext cx="473924" cy="490860"/>
            </a:xfrm>
            <a:custGeom>
              <a:rect b="b" l="l" r="r" t="t"/>
              <a:pathLst>
                <a:path extrusionOk="0" h="14955" w="14439">
                  <a:moveTo>
                    <a:pt x="14438" y="14955"/>
                  </a:moveTo>
                  <a:cubicBezTo>
                    <a:pt x="14438" y="14955"/>
                    <a:pt x="0" y="10608"/>
                    <a:pt x="1794" y="0"/>
                  </a:cubicBezTo>
                  <a:cubicBezTo>
                    <a:pt x="1794" y="0"/>
                    <a:pt x="12523" y="274"/>
                    <a:pt x="14438" y="1495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289850" lIns="289850" spcFirstLastPara="1" rIns="289850" wrap="square" tIns="2898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" name="Google Shape;131;p16"/>
            <p:cNvSpPr/>
            <p:nvPr/>
          </p:nvSpPr>
          <p:spPr>
            <a:xfrm>
              <a:off x="8373694" y="4608502"/>
              <a:ext cx="354188" cy="307317"/>
            </a:xfrm>
            <a:custGeom>
              <a:rect b="b" l="l" r="r" t="t"/>
              <a:pathLst>
                <a:path extrusionOk="0" h="9363" w="10791">
                  <a:moveTo>
                    <a:pt x="0" y="9362"/>
                  </a:moveTo>
                  <a:cubicBezTo>
                    <a:pt x="0" y="9362"/>
                    <a:pt x="3830" y="0"/>
                    <a:pt x="10730" y="1915"/>
                  </a:cubicBezTo>
                  <a:cubicBezTo>
                    <a:pt x="10791" y="1915"/>
                    <a:pt x="9909" y="9058"/>
                    <a:pt x="0" y="936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289850" lIns="289850" spcFirstLastPara="1" rIns="289850" wrap="square" tIns="2898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32" name="Google Shape;132;p16"/>
          <p:cNvSpPr txBox="1"/>
          <p:nvPr>
            <p:ph type="title"/>
          </p:nvPr>
        </p:nvSpPr>
        <p:spPr>
          <a:xfrm>
            <a:off x="2016000" y="1740542"/>
            <a:ext cx="21571200" cy="2239800"/>
          </a:xfrm>
          <a:prstGeom prst="rect">
            <a:avLst/>
          </a:prstGeom>
        </p:spPr>
        <p:txBody>
          <a:bodyPr anchorCtr="0" anchor="t" bIns="289850" lIns="289850" spcFirstLastPara="1" rIns="289850" wrap="square" tIns="28985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9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9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9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9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9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9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9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9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9500"/>
              <a:buNone/>
              <a:defRPr/>
            </a:lvl9pPr>
          </a:lstStyle>
          <a:p/>
        </p:txBody>
      </p:sp>
      <p:sp>
        <p:nvSpPr>
          <p:cNvPr id="133" name="Google Shape;133;p16"/>
          <p:cNvSpPr txBox="1"/>
          <p:nvPr>
            <p:ph idx="1" type="body"/>
          </p:nvPr>
        </p:nvSpPr>
        <p:spPr>
          <a:xfrm>
            <a:off x="2016000" y="4507458"/>
            <a:ext cx="10785600" cy="9543900"/>
          </a:xfrm>
          <a:prstGeom prst="rect">
            <a:avLst/>
          </a:prstGeom>
        </p:spPr>
        <p:txBody>
          <a:bodyPr anchorCtr="0" anchor="t" bIns="289850" lIns="289850" spcFirstLastPara="1" rIns="289850" wrap="square" tIns="289850">
            <a:noAutofit/>
          </a:bodyPr>
          <a:lstStyle>
            <a:lvl1pPr indent="-508000" lvl="0" marL="457200" rtl="0">
              <a:spcBef>
                <a:spcPts val="0"/>
              </a:spcBef>
              <a:spcAft>
                <a:spcPts val="0"/>
              </a:spcAft>
              <a:buClr>
                <a:srgbClr val="00221C"/>
              </a:buClr>
              <a:buSzPts val="4400"/>
              <a:buFont typeface="Albert Sans"/>
              <a:buChar char="●"/>
              <a:defRPr/>
            </a:lvl1pPr>
            <a:lvl2pPr indent="-5080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21C"/>
              </a:buClr>
              <a:buSzPts val="4400"/>
              <a:buFont typeface="Albert Sans"/>
              <a:buChar char="○"/>
              <a:defRPr/>
            </a:lvl2pPr>
            <a:lvl3pPr indent="-50800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21C"/>
              </a:buClr>
              <a:buSzPts val="4400"/>
              <a:buFont typeface="Albert Sans"/>
              <a:buChar char="■"/>
              <a:defRPr/>
            </a:lvl3pPr>
            <a:lvl4pPr indent="-50800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21C"/>
              </a:buClr>
              <a:buSzPts val="4400"/>
              <a:buFont typeface="Albert Sans"/>
              <a:buChar char="●"/>
              <a:defRPr/>
            </a:lvl4pPr>
            <a:lvl5pPr indent="-50800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21C"/>
              </a:buClr>
              <a:buSzPts val="4400"/>
              <a:buFont typeface="Albert Sans"/>
              <a:buChar char="○"/>
              <a:defRPr/>
            </a:lvl5pPr>
            <a:lvl6pPr indent="-50800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21C"/>
              </a:buClr>
              <a:buSzPts val="4400"/>
              <a:buFont typeface="Albert Sans"/>
              <a:buChar char="■"/>
              <a:defRPr/>
            </a:lvl6pPr>
            <a:lvl7pPr indent="-50800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21C"/>
              </a:buClr>
              <a:buSzPts val="4400"/>
              <a:buFont typeface="Albert Sans"/>
              <a:buChar char="●"/>
              <a:defRPr/>
            </a:lvl7pPr>
            <a:lvl8pPr indent="-50800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21C"/>
              </a:buClr>
              <a:buSzPts val="4400"/>
              <a:buFont typeface="Albert Sans"/>
              <a:buChar char="○"/>
              <a:defRPr/>
            </a:lvl8pPr>
            <a:lvl9pPr indent="-50800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21C"/>
              </a:buClr>
              <a:buSzPts val="4400"/>
              <a:buFont typeface="Albert Sans"/>
              <a:buChar char="■"/>
              <a:defRPr/>
            </a:lvl9pPr>
          </a:lstStyle>
          <a:p/>
        </p:txBody>
      </p:sp>
      <p:sp>
        <p:nvSpPr>
          <p:cNvPr id="134" name="Google Shape;134;p16"/>
          <p:cNvSpPr txBox="1"/>
          <p:nvPr>
            <p:ph idx="2" type="body"/>
          </p:nvPr>
        </p:nvSpPr>
        <p:spPr>
          <a:xfrm>
            <a:off x="12801600" y="9499404"/>
            <a:ext cx="10785600" cy="5371500"/>
          </a:xfrm>
          <a:prstGeom prst="rect">
            <a:avLst/>
          </a:prstGeom>
        </p:spPr>
        <p:txBody>
          <a:bodyPr anchorCtr="0" anchor="t" bIns="289850" lIns="289850" spcFirstLastPara="1" rIns="289850" wrap="square" tIns="289850">
            <a:noAutofit/>
          </a:bodyPr>
          <a:lstStyle>
            <a:lvl1pPr indent="-508000" lvl="0" marL="457200" rtl="0">
              <a:spcBef>
                <a:spcPts val="2500"/>
              </a:spcBef>
              <a:spcAft>
                <a:spcPts val="0"/>
              </a:spcAft>
              <a:buClr>
                <a:srgbClr val="00221C"/>
              </a:buClr>
              <a:buSzPts val="4400"/>
              <a:buFont typeface="Albert Sans"/>
              <a:buChar char="●"/>
              <a:defRPr/>
            </a:lvl1pPr>
            <a:lvl2pPr indent="-5080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21C"/>
              </a:buClr>
              <a:buSzPts val="4400"/>
              <a:buFont typeface="Albert Sans"/>
              <a:buChar char="○"/>
              <a:defRPr/>
            </a:lvl2pPr>
            <a:lvl3pPr indent="-50800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21C"/>
              </a:buClr>
              <a:buSzPts val="4400"/>
              <a:buFont typeface="Albert Sans"/>
              <a:buChar char="■"/>
              <a:defRPr/>
            </a:lvl3pPr>
            <a:lvl4pPr indent="-50800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21C"/>
              </a:buClr>
              <a:buSzPts val="4400"/>
              <a:buFont typeface="Albert Sans"/>
              <a:buChar char="●"/>
              <a:defRPr/>
            </a:lvl4pPr>
            <a:lvl5pPr indent="-50800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21C"/>
              </a:buClr>
              <a:buSzPts val="4400"/>
              <a:buFont typeface="Albert Sans"/>
              <a:buChar char="○"/>
              <a:defRPr/>
            </a:lvl5pPr>
            <a:lvl6pPr indent="-50800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21C"/>
              </a:buClr>
              <a:buSzPts val="4400"/>
              <a:buFont typeface="Albert Sans"/>
              <a:buChar char="■"/>
              <a:defRPr/>
            </a:lvl6pPr>
            <a:lvl7pPr indent="-50800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21C"/>
              </a:buClr>
              <a:buSzPts val="4400"/>
              <a:buFont typeface="Albert Sans"/>
              <a:buChar char="●"/>
              <a:defRPr/>
            </a:lvl7pPr>
            <a:lvl8pPr indent="-50800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21C"/>
              </a:buClr>
              <a:buSzPts val="4400"/>
              <a:buFont typeface="Albert Sans"/>
              <a:buChar char="○"/>
              <a:defRPr/>
            </a:lvl8pPr>
            <a:lvl9pPr indent="-50800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21C"/>
              </a:buClr>
              <a:buSzPts val="4400"/>
              <a:buFont typeface="Albert Sans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">
  <p:cSld name="BLANK_1_1_1_2"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6" name="Google Shape;136;p17"/>
          <p:cNvGrpSpPr/>
          <p:nvPr/>
        </p:nvGrpSpPr>
        <p:grpSpPr>
          <a:xfrm>
            <a:off x="17139036" y="-3312720"/>
            <a:ext cx="14434694" cy="29345003"/>
            <a:chOff x="6121084" y="-847005"/>
            <a:chExt cx="5155248" cy="7503005"/>
          </a:xfrm>
        </p:grpSpPr>
        <p:sp>
          <p:nvSpPr>
            <p:cNvPr id="137" name="Google Shape;137;p17"/>
            <p:cNvSpPr/>
            <p:nvPr/>
          </p:nvSpPr>
          <p:spPr>
            <a:xfrm rot="10800000">
              <a:off x="6422447" y="3109056"/>
              <a:ext cx="2721561" cy="2034452"/>
            </a:xfrm>
            <a:custGeom>
              <a:rect b="b" l="l" r="r" t="t"/>
              <a:pathLst>
                <a:path extrusionOk="0" h="11908" w="15930">
                  <a:moveTo>
                    <a:pt x="1" y="1"/>
                  </a:moveTo>
                  <a:lnTo>
                    <a:pt x="1" y="11907"/>
                  </a:lnTo>
                  <a:cubicBezTo>
                    <a:pt x="1" y="11907"/>
                    <a:pt x="96" y="6508"/>
                    <a:pt x="4054" y="5447"/>
                  </a:cubicBezTo>
                  <a:cubicBezTo>
                    <a:pt x="8012" y="4386"/>
                    <a:pt x="14203" y="4323"/>
                    <a:pt x="1592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289850" lIns="289850" spcFirstLastPara="1" rIns="289850" wrap="square" tIns="2898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" name="Google Shape;138;p17"/>
            <p:cNvSpPr/>
            <p:nvPr/>
          </p:nvSpPr>
          <p:spPr>
            <a:xfrm rot="-2946537">
              <a:off x="7563009" y="3522042"/>
              <a:ext cx="3195363" cy="2328243"/>
            </a:xfrm>
            <a:custGeom>
              <a:rect b="b" l="l" r="r" t="t"/>
              <a:pathLst>
                <a:path extrusionOk="0" h="69698" w="95656">
                  <a:moveTo>
                    <a:pt x="95655" y="52646"/>
                  </a:moveTo>
                  <a:cubicBezTo>
                    <a:pt x="79910" y="54166"/>
                    <a:pt x="64378" y="40427"/>
                    <a:pt x="63892" y="24621"/>
                  </a:cubicBezTo>
                  <a:cubicBezTo>
                    <a:pt x="63679" y="18147"/>
                    <a:pt x="64834" y="9849"/>
                    <a:pt x="59089" y="6809"/>
                  </a:cubicBezTo>
                  <a:cubicBezTo>
                    <a:pt x="56384" y="5381"/>
                    <a:pt x="53010" y="5837"/>
                    <a:pt x="50123" y="6931"/>
                  </a:cubicBezTo>
                  <a:cubicBezTo>
                    <a:pt x="45837" y="8572"/>
                    <a:pt x="42068" y="11369"/>
                    <a:pt x="37934" y="13436"/>
                  </a:cubicBezTo>
                  <a:cubicBezTo>
                    <a:pt x="33800" y="15442"/>
                    <a:pt x="28846" y="16658"/>
                    <a:pt x="24621" y="14803"/>
                  </a:cubicBezTo>
                  <a:cubicBezTo>
                    <a:pt x="20608" y="13010"/>
                    <a:pt x="18207" y="8937"/>
                    <a:pt x="15198" y="5715"/>
                  </a:cubicBezTo>
                  <a:cubicBezTo>
                    <a:pt x="12219" y="2524"/>
                    <a:pt x="7234" y="1"/>
                    <a:pt x="3556" y="2402"/>
                  </a:cubicBezTo>
                  <a:cubicBezTo>
                    <a:pt x="699" y="4256"/>
                    <a:pt x="0" y="8329"/>
                    <a:pt x="1155" y="11551"/>
                  </a:cubicBezTo>
                  <a:cubicBezTo>
                    <a:pt x="2249" y="14803"/>
                    <a:pt x="4711" y="17326"/>
                    <a:pt x="7082" y="19758"/>
                  </a:cubicBezTo>
                  <a:cubicBezTo>
                    <a:pt x="12098" y="24925"/>
                    <a:pt x="17143" y="30062"/>
                    <a:pt x="22159" y="35229"/>
                  </a:cubicBezTo>
                  <a:cubicBezTo>
                    <a:pt x="24286" y="37448"/>
                    <a:pt x="26536" y="39880"/>
                    <a:pt x="26809" y="42919"/>
                  </a:cubicBezTo>
                  <a:cubicBezTo>
                    <a:pt x="27295" y="48573"/>
                    <a:pt x="20730" y="52859"/>
                    <a:pt x="20669" y="58573"/>
                  </a:cubicBezTo>
                  <a:cubicBezTo>
                    <a:pt x="20639" y="63528"/>
                    <a:pt x="25654" y="67114"/>
                    <a:pt x="30487" y="68391"/>
                  </a:cubicBezTo>
                  <a:cubicBezTo>
                    <a:pt x="35259" y="69698"/>
                    <a:pt x="40426" y="69667"/>
                    <a:pt x="45229" y="68239"/>
                  </a:cubicBezTo>
                  <a:cubicBezTo>
                    <a:pt x="53041" y="65959"/>
                    <a:pt x="59636" y="60306"/>
                    <a:pt x="67570" y="58452"/>
                  </a:cubicBezTo>
                  <a:cubicBezTo>
                    <a:pt x="74895" y="56689"/>
                    <a:pt x="82585" y="58421"/>
                    <a:pt x="89941" y="6015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289850" lIns="289850" spcFirstLastPara="1" rIns="289850" wrap="square" tIns="2898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39" name="Google Shape;139;p17"/>
            <p:cNvGrpSpPr/>
            <p:nvPr/>
          </p:nvGrpSpPr>
          <p:grpSpPr>
            <a:xfrm flipH="1">
              <a:off x="6121084" y="4402354"/>
              <a:ext cx="5155248" cy="2192974"/>
              <a:chOff x="606600" y="3360875"/>
              <a:chExt cx="4375900" cy="1861450"/>
            </a:xfrm>
          </p:grpSpPr>
          <p:sp>
            <p:nvSpPr>
              <p:cNvPr id="140" name="Google Shape;140;p17"/>
              <p:cNvSpPr/>
              <p:nvPr/>
            </p:nvSpPr>
            <p:spPr>
              <a:xfrm>
                <a:off x="606600" y="3360875"/>
                <a:ext cx="4375900" cy="1827025"/>
              </a:xfrm>
              <a:custGeom>
                <a:rect b="b" l="l" r="r" t="t"/>
                <a:pathLst>
                  <a:path extrusionOk="0" h="73081" w="175036">
                    <a:moveTo>
                      <a:pt x="68547" y="0"/>
                    </a:moveTo>
                    <a:cubicBezTo>
                      <a:pt x="61862" y="0"/>
                      <a:pt x="54978" y="3106"/>
                      <a:pt x="49092" y="5701"/>
                    </a:cubicBezTo>
                    <a:cubicBezTo>
                      <a:pt x="41736" y="8983"/>
                      <a:pt x="34593" y="12601"/>
                      <a:pt x="26721" y="14485"/>
                    </a:cubicBezTo>
                    <a:cubicBezTo>
                      <a:pt x="21941" y="15642"/>
                      <a:pt x="17010" y="16199"/>
                      <a:pt x="12075" y="16199"/>
                    </a:cubicBezTo>
                    <a:cubicBezTo>
                      <a:pt x="8191" y="16199"/>
                      <a:pt x="4305" y="15854"/>
                      <a:pt x="489" y="15184"/>
                    </a:cubicBezTo>
                    <a:cubicBezTo>
                      <a:pt x="461" y="15177"/>
                      <a:pt x="435" y="15174"/>
                      <a:pt x="409" y="15174"/>
                    </a:cubicBezTo>
                    <a:cubicBezTo>
                      <a:pt x="104" y="15174"/>
                      <a:pt x="0" y="15645"/>
                      <a:pt x="337" y="15701"/>
                    </a:cubicBezTo>
                    <a:cubicBezTo>
                      <a:pt x="4181" y="16382"/>
                      <a:pt x="8054" y="16720"/>
                      <a:pt x="11915" y="16720"/>
                    </a:cubicBezTo>
                    <a:cubicBezTo>
                      <a:pt x="19258" y="16720"/>
                      <a:pt x="26557" y="15497"/>
                      <a:pt x="33529" y="13087"/>
                    </a:cubicBezTo>
                    <a:cubicBezTo>
                      <a:pt x="43925" y="9470"/>
                      <a:pt x="53317" y="3330"/>
                      <a:pt x="64229" y="1141"/>
                    </a:cubicBezTo>
                    <a:cubicBezTo>
                      <a:pt x="65725" y="839"/>
                      <a:pt x="67194" y="678"/>
                      <a:pt x="68623" y="678"/>
                    </a:cubicBezTo>
                    <a:cubicBezTo>
                      <a:pt x="72943" y="678"/>
                      <a:pt x="76890" y="2153"/>
                      <a:pt x="80065" y="5670"/>
                    </a:cubicBezTo>
                    <a:cubicBezTo>
                      <a:pt x="83561" y="9561"/>
                      <a:pt x="85141" y="14667"/>
                      <a:pt x="86448" y="19622"/>
                    </a:cubicBezTo>
                    <a:cubicBezTo>
                      <a:pt x="87786" y="24759"/>
                      <a:pt x="88880" y="29926"/>
                      <a:pt x="91494" y="34577"/>
                    </a:cubicBezTo>
                    <a:cubicBezTo>
                      <a:pt x="93561" y="38224"/>
                      <a:pt x="96600" y="41172"/>
                      <a:pt x="100005" y="43543"/>
                    </a:cubicBezTo>
                    <a:cubicBezTo>
                      <a:pt x="110734" y="50990"/>
                      <a:pt x="125051" y="52571"/>
                      <a:pt x="137635" y="53999"/>
                    </a:cubicBezTo>
                    <a:cubicBezTo>
                      <a:pt x="145234" y="54881"/>
                      <a:pt x="153440" y="54455"/>
                      <a:pt x="160766" y="56856"/>
                    </a:cubicBezTo>
                    <a:cubicBezTo>
                      <a:pt x="168213" y="59288"/>
                      <a:pt x="171587" y="66188"/>
                      <a:pt x="174444" y="72936"/>
                    </a:cubicBezTo>
                    <a:cubicBezTo>
                      <a:pt x="174490" y="73038"/>
                      <a:pt x="174569" y="73081"/>
                      <a:pt x="174650" y="73081"/>
                    </a:cubicBezTo>
                    <a:cubicBezTo>
                      <a:pt x="174834" y="73081"/>
                      <a:pt x="175036" y="72864"/>
                      <a:pt x="174930" y="72632"/>
                    </a:cubicBezTo>
                    <a:cubicBezTo>
                      <a:pt x="173076" y="68255"/>
                      <a:pt x="171100" y="63847"/>
                      <a:pt x="167726" y="60382"/>
                    </a:cubicBezTo>
                    <a:cubicBezTo>
                      <a:pt x="164292" y="56917"/>
                      <a:pt x="159520" y="55610"/>
                      <a:pt x="154839" y="54942"/>
                    </a:cubicBezTo>
                    <a:cubicBezTo>
                      <a:pt x="149367" y="54182"/>
                      <a:pt x="143805" y="54091"/>
                      <a:pt x="138334" y="53483"/>
                    </a:cubicBezTo>
                    <a:cubicBezTo>
                      <a:pt x="132467" y="52814"/>
                      <a:pt x="126601" y="51993"/>
                      <a:pt x="120795" y="50808"/>
                    </a:cubicBezTo>
                    <a:cubicBezTo>
                      <a:pt x="111646" y="48954"/>
                      <a:pt x="102102" y="45823"/>
                      <a:pt x="95476" y="38954"/>
                    </a:cubicBezTo>
                    <a:cubicBezTo>
                      <a:pt x="87938" y="31142"/>
                      <a:pt x="88424" y="19744"/>
                      <a:pt x="83865" y="10382"/>
                    </a:cubicBezTo>
                    <a:cubicBezTo>
                      <a:pt x="81159" y="4880"/>
                      <a:pt x="76630" y="655"/>
                      <a:pt x="70339" y="78"/>
                    </a:cubicBezTo>
                    <a:cubicBezTo>
                      <a:pt x="69744" y="25"/>
                      <a:pt x="69146" y="0"/>
                      <a:pt x="6854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289850" lIns="289850" spcFirstLastPara="1" rIns="289850" wrap="square" tIns="2898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1" name="Google Shape;141;p17"/>
              <p:cNvSpPr/>
              <p:nvPr/>
            </p:nvSpPr>
            <p:spPr>
              <a:xfrm>
                <a:off x="2129125" y="3363300"/>
                <a:ext cx="2707650" cy="1859025"/>
              </a:xfrm>
              <a:custGeom>
                <a:rect b="b" l="l" r="r" t="t"/>
                <a:pathLst>
                  <a:path extrusionOk="0" h="74361" w="108306">
                    <a:moveTo>
                      <a:pt x="7949" y="0"/>
                    </a:moveTo>
                    <a:cubicBezTo>
                      <a:pt x="5266" y="0"/>
                      <a:pt x="2599" y="444"/>
                      <a:pt x="106" y="1409"/>
                    </a:cubicBezTo>
                    <a:cubicBezTo>
                      <a:pt x="0" y="1409"/>
                      <a:pt x="33" y="1639"/>
                      <a:pt x="143" y="1639"/>
                    </a:cubicBezTo>
                    <a:cubicBezTo>
                      <a:pt x="159" y="1639"/>
                      <a:pt x="177" y="1634"/>
                      <a:pt x="197" y="1622"/>
                    </a:cubicBezTo>
                    <a:cubicBezTo>
                      <a:pt x="2653" y="679"/>
                      <a:pt x="5272" y="244"/>
                      <a:pt x="7912" y="244"/>
                    </a:cubicBezTo>
                    <a:cubicBezTo>
                      <a:pt x="13868" y="244"/>
                      <a:pt x="19935" y="2459"/>
                      <a:pt x="24483" y="6060"/>
                    </a:cubicBezTo>
                    <a:cubicBezTo>
                      <a:pt x="28222" y="9069"/>
                      <a:pt x="30107" y="13020"/>
                      <a:pt x="31201" y="17610"/>
                    </a:cubicBezTo>
                    <a:cubicBezTo>
                      <a:pt x="32386" y="22504"/>
                      <a:pt x="32873" y="27580"/>
                      <a:pt x="35578" y="31987"/>
                    </a:cubicBezTo>
                    <a:cubicBezTo>
                      <a:pt x="37797" y="35635"/>
                      <a:pt x="41414" y="38218"/>
                      <a:pt x="45396" y="39586"/>
                    </a:cubicBezTo>
                    <a:cubicBezTo>
                      <a:pt x="50654" y="41379"/>
                      <a:pt x="56429" y="40680"/>
                      <a:pt x="61870" y="41227"/>
                    </a:cubicBezTo>
                    <a:cubicBezTo>
                      <a:pt x="67372" y="41774"/>
                      <a:pt x="72721" y="43811"/>
                      <a:pt x="77402" y="46759"/>
                    </a:cubicBezTo>
                    <a:cubicBezTo>
                      <a:pt x="82387" y="49920"/>
                      <a:pt x="86035" y="54358"/>
                      <a:pt x="89500" y="59009"/>
                    </a:cubicBezTo>
                    <a:cubicBezTo>
                      <a:pt x="94363" y="65483"/>
                      <a:pt x="99682" y="72596"/>
                      <a:pt x="108072" y="74359"/>
                    </a:cubicBezTo>
                    <a:cubicBezTo>
                      <a:pt x="108081" y="74360"/>
                      <a:pt x="108090" y="74361"/>
                      <a:pt x="108099" y="74361"/>
                    </a:cubicBezTo>
                    <a:cubicBezTo>
                      <a:pt x="108260" y="74361"/>
                      <a:pt x="108305" y="74114"/>
                      <a:pt x="108132" y="74085"/>
                    </a:cubicBezTo>
                    <a:cubicBezTo>
                      <a:pt x="96916" y="71775"/>
                      <a:pt x="91688" y="60407"/>
                      <a:pt x="84697" y="52626"/>
                    </a:cubicBezTo>
                    <a:cubicBezTo>
                      <a:pt x="77919" y="45057"/>
                      <a:pt x="68405" y="41136"/>
                      <a:pt x="58405" y="40680"/>
                    </a:cubicBezTo>
                    <a:cubicBezTo>
                      <a:pt x="52478" y="40407"/>
                      <a:pt x="46551" y="40559"/>
                      <a:pt x="41353" y="37337"/>
                    </a:cubicBezTo>
                    <a:cubicBezTo>
                      <a:pt x="36459" y="34297"/>
                      <a:pt x="34058" y="29252"/>
                      <a:pt x="32781" y="23811"/>
                    </a:cubicBezTo>
                    <a:cubicBezTo>
                      <a:pt x="31718" y="19221"/>
                      <a:pt x="31262" y="14388"/>
                      <a:pt x="28739" y="10315"/>
                    </a:cubicBezTo>
                    <a:cubicBezTo>
                      <a:pt x="26794" y="7245"/>
                      <a:pt x="23784" y="4935"/>
                      <a:pt x="20623" y="3263"/>
                    </a:cubicBezTo>
                    <a:cubicBezTo>
                      <a:pt x="16823" y="1202"/>
                      <a:pt x="12364" y="0"/>
                      <a:pt x="794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289850" lIns="289850" spcFirstLastPara="1" rIns="289850" wrap="square" tIns="2898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42" name="Google Shape;142;p17"/>
            <p:cNvGrpSpPr/>
            <p:nvPr/>
          </p:nvGrpSpPr>
          <p:grpSpPr>
            <a:xfrm rot="10800000">
              <a:off x="7115456" y="-814125"/>
              <a:ext cx="2838987" cy="1831852"/>
              <a:chOff x="542658" y="3725281"/>
              <a:chExt cx="2124672" cy="1370942"/>
            </a:xfrm>
          </p:grpSpPr>
          <p:sp>
            <p:nvSpPr>
              <p:cNvPr id="143" name="Google Shape;143;p17"/>
              <p:cNvSpPr/>
              <p:nvPr/>
            </p:nvSpPr>
            <p:spPr>
              <a:xfrm>
                <a:off x="713043" y="3725281"/>
                <a:ext cx="1954288" cy="971150"/>
              </a:xfrm>
              <a:custGeom>
                <a:rect b="b" l="l" r="r" t="t"/>
                <a:pathLst>
                  <a:path extrusionOk="0" h="38846" w="67722">
                    <a:moveTo>
                      <a:pt x="53497" y="11763"/>
                    </a:moveTo>
                    <a:cubicBezTo>
                      <a:pt x="39819" y="0"/>
                      <a:pt x="24621" y="14043"/>
                      <a:pt x="10578" y="18238"/>
                    </a:cubicBezTo>
                    <a:cubicBezTo>
                      <a:pt x="7022" y="19241"/>
                      <a:pt x="3344" y="19149"/>
                      <a:pt x="0" y="17994"/>
                    </a:cubicBezTo>
                    <a:lnTo>
                      <a:pt x="0" y="37934"/>
                    </a:lnTo>
                    <a:cubicBezTo>
                      <a:pt x="0" y="38451"/>
                      <a:pt x="426" y="38846"/>
                      <a:pt x="912" y="38846"/>
                    </a:cubicBezTo>
                    <a:lnTo>
                      <a:pt x="67722" y="38846"/>
                    </a:lnTo>
                    <a:cubicBezTo>
                      <a:pt x="66992" y="38086"/>
                      <a:pt x="66293" y="37296"/>
                      <a:pt x="65655" y="36475"/>
                    </a:cubicBezTo>
                    <a:cubicBezTo>
                      <a:pt x="59576" y="28481"/>
                      <a:pt x="61096" y="18238"/>
                      <a:pt x="53497" y="11763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289850" lIns="289850" spcFirstLastPara="1" rIns="289850" wrap="square" tIns="2898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4" name="Google Shape;144;p17"/>
              <p:cNvSpPr/>
              <p:nvPr/>
            </p:nvSpPr>
            <p:spPr>
              <a:xfrm flipH="1">
                <a:off x="542658" y="3859606"/>
                <a:ext cx="1697177" cy="1236617"/>
              </a:xfrm>
              <a:custGeom>
                <a:rect b="b" l="l" r="r" t="t"/>
                <a:pathLst>
                  <a:path extrusionOk="0" h="69698" w="95656">
                    <a:moveTo>
                      <a:pt x="95655" y="52646"/>
                    </a:moveTo>
                    <a:cubicBezTo>
                      <a:pt x="79910" y="54166"/>
                      <a:pt x="64378" y="40427"/>
                      <a:pt x="63892" y="24621"/>
                    </a:cubicBezTo>
                    <a:cubicBezTo>
                      <a:pt x="63679" y="18147"/>
                      <a:pt x="64834" y="9849"/>
                      <a:pt x="59089" y="6809"/>
                    </a:cubicBezTo>
                    <a:cubicBezTo>
                      <a:pt x="56384" y="5381"/>
                      <a:pt x="53010" y="5837"/>
                      <a:pt x="50123" y="6931"/>
                    </a:cubicBezTo>
                    <a:cubicBezTo>
                      <a:pt x="45837" y="8572"/>
                      <a:pt x="42068" y="11369"/>
                      <a:pt x="37934" y="13436"/>
                    </a:cubicBezTo>
                    <a:cubicBezTo>
                      <a:pt x="33800" y="15442"/>
                      <a:pt x="28846" y="16658"/>
                      <a:pt x="24621" y="14803"/>
                    </a:cubicBezTo>
                    <a:cubicBezTo>
                      <a:pt x="20608" y="13010"/>
                      <a:pt x="18207" y="8937"/>
                      <a:pt x="15198" y="5715"/>
                    </a:cubicBezTo>
                    <a:cubicBezTo>
                      <a:pt x="12219" y="2524"/>
                      <a:pt x="7234" y="1"/>
                      <a:pt x="3556" y="2402"/>
                    </a:cubicBezTo>
                    <a:cubicBezTo>
                      <a:pt x="699" y="4256"/>
                      <a:pt x="0" y="8329"/>
                      <a:pt x="1155" y="11551"/>
                    </a:cubicBezTo>
                    <a:cubicBezTo>
                      <a:pt x="2249" y="14803"/>
                      <a:pt x="4711" y="17326"/>
                      <a:pt x="7082" y="19758"/>
                    </a:cubicBezTo>
                    <a:cubicBezTo>
                      <a:pt x="12098" y="24925"/>
                      <a:pt x="17143" y="30062"/>
                      <a:pt x="22159" y="35229"/>
                    </a:cubicBezTo>
                    <a:cubicBezTo>
                      <a:pt x="24286" y="37448"/>
                      <a:pt x="26536" y="39880"/>
                      <a:pt x="26809" y="42919"/>
                    </a:cubicBezTo>
                    <a:cubicBezTo>
                      <a:pt x="27295" y="48573"/>
                      <a:pt x="20730" y="52859"/>
                      <a:pt x="20669" y="58573"/>
                    </a:cubicBezTo>
                    <a:cubicBezTo>
                      <a:pt x="20639" y="63528"/>
                      <a:pt x="25654" y="67114"/>
                      <a:pt x="30487" y="68391"/>
                    </a:cubicBezTo>
                    <a:cubicBezTo>
                      <a:pt x="35259" y="69698"/>
                      <a:pt x="40426" y="69667"/>
                      <a:pt x="45229" y="68239"/>
                    </a:cubicBezTo>
                    <a:cubicBezTo>
                      <a:pt x="53041" y="65959"/>
                      <a:pt x="59636" y="60306"/>
                      <a:pt x="67570" y="58452"/>
                    </a:cubicBezTo>
                    <a:cubicBezTo>
                      <a:pt x="74895" y="56689"/>
                      <a:pt x="82585" y="58421"/>
                      <a:pt x="89941" y="60154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289850" lIns="289850" spcFirstLastPara="1" rIns="289850" wrap="square" tIns="2898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45" name="Google Shape;145;p17"/>
            <p:cNvSpPr/>
            <p:nvPr/>
          </p:nvSpPr>
          <p:spPr>
            <a:xfrm flipH="1">
              <a:off x="6563923" y="-679214"/>
              <a:ext cx="2779462" cy="1214214"/>
            </a:xfrm>
            <a:custGeom>
              <a:rect b="b" l="l" r="r" t="t"/>
              <a:pathLst>
                <a:path extrusionOk="0" h="29076" w="66558">
                  <a:moveTo>
                    <a:pt x="1453" y="1"/>
                  </a:moveTo>
                  <a:cubicBezTo>
                    <a:pt x="1399" y="1"/>
                    <a:pt x="1350" y="35"/>
                    <a:pt x="1338" y="107"/>
                  </a:cubicBezTo>
                  <a:cubicBezTo>
                    <a:pt x="0" y="7857"/>
                    <a:pt x="486" y="15943"/>
                    <a:pt x="5198" y="22508"/>
                  </a:cubicBezTo>
                  <a:cubicBezTo>
                    <a:pt x="8514" y="27146"/>
                    <a:pt x="13382" y="29075"/>
                    <a:pt x="18598" y="29075"/>
                  </a:cubicBezTo>
                  <a:cubicBezTo>
                    <a:pt x="20458" y="29075"/>
                    <a:pt x="22362" y="28830"/>
                    <a:pt x="24256" y="28374"/>
                  </a:cubicBezTo>
                  <a:cubicBezTo>
                    <a:pt x="40548" y="24332"/>
                    <a:pt x="49667" y="7128"/>
                    <a:pt x="66384" y="4271"/>
                  </a:cubicBezTo>
                  <a:cubicBezTo>
                    <a:pt x="66557" y="4242"/>
                    <a:pt x="66512" y="3995"/>
                    <a:pt x="66325" y="3995"/>
                  </a:cubicBezTo>
                  <a:cubicBezTo>
                    <a:pt x="66315" y="3995"/>
                    <a:pt x="66304" y="3996"/>
                    <a:pt x="66293" y="3997"/>
                  </a:cubicBezTo>
                  <a:cubicBezTo>
                    <a:pt x="51825" y="6520"/>
                    <a:pt x="42828" y="19560"/>
                    <a:pt x="30183" y="25852"/>
                  </a:cubicBezTo>
                  <a:cubicBezTo>
                    <a:pt x="26547" y="27662"/>
                    <a:pt x="22440" y="28846"/>
                    <a:pt x="18457" y="28846"/>
                  </a:cubicBezTo>
                  <a:cubicBezTo>
                    <a:pt x="14216" y="28846"/>
                    <a:pt x="10114" y="27504"/>
                    <a:pt x="6870" y="24150"/>
                  </a:cubicBezTo>
                  <a:cubicBezTo>
                    <a:pt x="790" y="17858"/>
                    <a:pt x="183" y="8435"/>
                    <a:pt x="1611" y="228"/>
                  </a:cubicBezTo>
                  <a:cubicBezTo>
                    <a:pt x="1630" y="81"/>
                    <a:pt x="1536" y="1"/>
                    <a:pt x="145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289850" lIns="289850" spcFirstLastPara="1" rIns="289850" wrap="square" tIns="2898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" name="Google Shape;146;p17"/>
            <p:cNvSpPr/>
            <p:nvPr/>
          </p:nvSpPr>
          <p:spPr>
            <a:xfrm flipH="1">
              <a:off x="6566237" y="-847005"/>
              <a:ext cx="2779462" cy="1214214"/>
            </a:xfrm>
            <a:custGeom>
              <a:rect b="b" l="l" r="r" t="t"/>
              <a:pathLst>
                <a:path extrusionOk="0" h="29076" w="66558">
                  <a:moveTo>
                    <a:pt x="1453" y="1"/>
                  </a:moveTo>
                  <a:cubicBezTo>
                    <a:pt x="1399" y="1"/>
                    <a:pt x="1350" y="35"/>
                    <a:pt x="1338" y="107"/>
                  </a:cubicBezTo>
                  <a:cubicBezTo>
                    <a:pt x="0" y="7857"/>
                    <a:pt x="486" y="15943"/>
                    <a:pt x="5198" y="22508"/>
                  </a:cubicBezTo>
                  <a:cubicBezTo>
                    <a:pt x="8514" y="27146"/>
                    <a:pt x="13382" y="29075"/>
                    <a:pt x="18598" y="29075"/>
                  </a:cubicBezTo>
                  <a:cubicBezTo>
                    <a:pt x="20458" y="29075"/>
                    <a:pt x="22362" y="28830"/>
                    <a:pt x="24256" y="28374"/>
                  </a:cubicBezTo>
                  <a:cubicBezTo>
                    <a:pt x="40548" y="24332"/>
                    <a:pt x="49667" y="7128"/>
                    <a:pt x="66384" y="4271"/>
                  </a:cubicBezTo>
                  <a:cubicBezTo>
                    <a:pt x="66557" y="4242"/>
                    <a:pt x="66512" y="3995"/>
                    <a:pt x="66325" y="3995"/>
                  </a:cubicBezTo>
                  <a:cubicBezTo>
                    <a:pt x="66315" y="3995"/>
                    <a:pt x="66304" y="3996"/>
                    <a:pt x="66293" y="3997"/>
                  </a:cubicBezTo>
                  <a:cubicBezTo>
                    <a:pt x="51825" y="6520"/>
                    <a:pt x="42828" y="19560"/>
                    <a:pt x="30183" y="25852"/>
                  </a:cubicBezTo>
                  <a:cubicBezTo>
                    <a:pt x="26547" y="27662"/>
                    <a:pt x="22440" y="28846"/>
                    <a:pt x="18457" y="28846"/>
                  </a:cubicBezTo>
                  <a:cubicBezTo>
                    <a:pt x="14216" y="28846"/>
                    <a:pt x="10114" y="27504"/>
                    <a:pt x="6870" y="24150"/>
                  </a:cubicBezTo>
                  <a:cubicBezTo>
                    <a:pt x="790" y="17858"/>
                    <a:pt x="183" y="8435"/>
                    <a:pt x="1611" y="228"/>
                  </a:cubicBezTo>
                  <a:cubicBezTo>
                    <a:pt x="1630" y="81"/>
                    <a:pt x="1536" y="1"/>
                    <a:pt x="1453" y="1"/>
                  </a:cubicBezTo>
                  <a:close/>
                </a:path>
              </a:pathLst>
            </a:cu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289850" lIns="289850" spcFirstLastPara="1" rIns="289850" wrap="square" tIns="2898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47" name="Google Shape;147;p17"/>
          <p:cNvGrpSpPr/>
          <p:nvPr/>
        </p:nvGrpSpPr>
        <p:grpSpPr>
          <a:xfrm>
            <a:off x="20535736" y="0"/>
            <a:ext cx="3285499" cy="19027466"/>
            <a:chOff x="7334191" y="0"/>
            <a:chExt cx="1173392" cy="4864991"/>
          </a:xfrm>
        </p:grpSpPr>
        <p:sp>
          <p:nvSpPr>
            <p:cNvPr id="148" name="Google Shape;148;p17"/>
            <p:cNvSpPr/>
            <p:nvPr/>
          </p:nvSpPr>
          <p:spPr>
            <a:xfrm>
              <a:off x="7334191" y="0"/>
              <a:ext cx="379166" cy="317295"/>
            </a:xfrm>
            <a:custGeom>
              <a:rect b="b" l="l" r="r" t="t"/>
              <a:pathLst>
                <a:path extrusionOk="0" h="9667" w="11552">
                  <a:moveTo>
                    <a:pt x="1" y="8815"/>
                  </a:moveTo>
                  <a:cubicBezTo>
                    <a:pt x="1" y="8815"/>
                    <a:pt x="4864" y="1"/>
                    <a:pt x="11551" y="2675"/>
                  </a:cubicBezTo>
                  <a:cubicBezTo>
                    <a:pt x="11551" y="2706"/>
                    <a:pt x="9879" y="9666"/>
                    <a:pt x="1" y="881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289850" lIns="289850" spcFirstLastPara="1" rIns="289850" wrap="square" tIns="2898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" name="Google Shape;149;p17"/>
            <p:cNvSpPr/>
            <p:nvPr/>
          </p:nvSpPr>
          <p:spPr>
            <a:xfrm rot="-5836887">
              <a:off x="7993285" y="4345582"/>
              <a:ext cx="449992" cy="525812"/>
            </a:xfrm>
            <a:custGeom>
              <a:rect b="b" l="l" r="r" t="t"/>
              <a:pathLst>
                <a:path extrusionOk="0" h="16020" w="13710">
                  <a:moveTo>
                    <a:pt x="1" y="16019"/>
                  </a:moveTo>
                  <a:cubicBezTo>
                    <a:pt x="1" y="16019"/>
                    <a:pt x="517" y="943"/>
                    <a:pt x="11247" y="31"/>
                  </a:cubicBezTo>
                  <a:cubicBezTo>
                    <a:pt x="11247" y="1"/>
                    <a:pt x="13709" y="10426"/>
                    <a:pt x="1" y="1601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289850" lIns="289850" spcFirstLastPara="1" rIns="289850" wrap="square" tIns="2898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50" name="Google Shape;150;p17"/>
          <p:cNvSpPr txBox="1"/>
          <p:nvPr>
            <p:ph type="title"/>
          </p:nvPr>
        </p:nvSpPr>
        <p:spPr>
          <a:xfrm>
            <a:off x="2016000" y="1740542"/>
            <a:ext cx="21571200" cy="2239800"/>
          </a:xfrm>
          <a:prstGeom prst="rect">
            <a:avLst/>
          </a:prstGeom>
        </p:spPr>
        <p:txBody>
          <a:bodyPr anchorCtr="0" anchor="t" bIns="289850" lIns="289850" spcFirstLastPara="1" rIns="289850" wrap="square" tIns="28985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9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9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9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9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9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9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9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9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9500"/>
              <a:buNone/>
              <a:defRPr/>
            </a:lvl9pPr>
          </a:lstStyle>
          <a:p/>
        </p:txBody>
      </p:sp>
      <p:sp>
        <p:nvSpPr>
          <p:cNvPr id="151" name="Google Shape;151;p17"/>
          <p:cNvSpPr txBox="1"/>
          <p:nvPr>
            <p:ph idx="1" type="subTitle"/>
          </p:nvPr>
        </p:nvSpPr>
        <p:spPr>
          <a:xfrm>
            <a:off x="2016000" y="6601076"/>
            <a:ext cx="6654600" cy="2607000"/>
          </a:xfrm>
          <a:prstGeom prst="rect">
            <a:avLst/>
          </a:prstGeom>
          <a:ln>
            <a:noFill/>
          </a:ln>
        </p:spPr>
        <p:txBody>
          <a:bodyPr anchorCtr="0" anchor="b" bIns="289850" lIns="289850" spcFirstLastPara="1" rIns="289850" wrap="square" tIns="28985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600"/>
              <a:buFont typeface="Raleway"/>
              <a:buNone/>
              <a:defRPr b="1" sz="5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600"/>
              <a:buFont typeface="Raleway"/>
              <a:buNone/>
              <a:defRPr sz="7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600"/>
              <a:buFont typeface="Raleway"/>
              <a:buNone/>
              <a:defRPr sz="7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600"/>
              <a:buFont typeface="Raleway"/>
              <a:buNone/>
              <a:defRPr sz="7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600"/>
              <a:buFont typeface="Raleway"/>
              <a:buNone/>
              <a:defRPr sz="7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600"/>
              <a:buFont typeface="Raleway"/>
              <a:buNone/>
              <a:defRPr sz="7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600"/>
              <a:buFont typeface="Raleway"/>
              <a:buNone/>
              <a:defRPr sz="7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600"/>
              <a:buFont typeface="Raleway"/>
              <a:buNone/>
              <a:defRPr sz="7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600"/>
              <a:buFont typeface="Raleway"/>
              <a:buNone/>
              <a:defRPr sz="7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52" name="Google Shape;152;p17"/>
          <p:cNvSpPr txBox="1"/>
          <p:nvPr>
            <p:ph idx="2" type="subTitle"/>
          </p:nvPr>
        </p:nvSpPr>
        <p:spPr>
          <a:xfrm>
            <a:off x="2016000" y="9228267"/>
            <a:ext cx="6654600" cy="6553200"/>
          </a:xfrm>
          <a:prstGeom prst="rect">
            <a:avLst/>
          </a:prstGeom>
        </p:spPr>
        <p:txBody>
          <a:bodyPr anchorCtr="0" anchor="t" bIns="289850" lIns="289850" spcFirstLastPara="1" rIns="289850" wrap="square" tIns="28985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9pPr>
          </a:lstStyle>
          <a:p/>
        </p:txBody>
      </p:sp>
      <p:sp>
        <p:nvSpPr>
          <p:cNvPr id="153" name="Google Shape;153;p17"/>
          <p:cNvSpPr txBox="1"/>
          <p:nvPr>
            <p:ph idx="3" type="subTitle"/>
          </p:nvPr>
        </p:nvSpPr>
        <p:spPr>
          <a:xfrm>
            <a:off x="9475201" y="9228267"/>
            <a:ext cx="6654600" cy="6553200"/>
          </a:xfrm>
          <a:prstGeom prst="rect">
            <a:avLst/>
          </a:prstGeom>
        </p:spPr>
        <p:txBody>
          <a:bodyPr anchorCtr="0" anchor="t" bIns="289850" lIns="289850" spcFirstLastPara="1" rIns="289850" wrap="square" tIns="28985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9pPr>
          </a:lstStyle>
          <a:p/>
        </p:txBody>
      </p:sp>
      <p:sp>
        <p:nvSpPr>
          <p:cNvPr id="154" name="Google Shape;154;p17"/>
          <p:cNvSpPr txBox="1"/>
          <p:nvPr>
            <p:ph idx="4" type="subTitle"/>
          </p:nvPr>
        </p:nvSpPr>
        <p:spPr>
          <a:xfrm>
            <a:off x="16921450" y="9228267"/>
            <a:ext cx="6654600" cy="6553200"/>
          </a:xfrm>
          <a:prstGeom prst="rect">
            <a:avLst/>
          </a:prstGeom>
        </p:spPr>
        <p:txBody>
          <a:bodyPr anchorCtr="0" anchor="t" bIns="289850" lIns="289850" spcFirstLastPara="1" rIns="289850" wrap="square" tIns="28985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9pPr>
          </a:lstStyle>
          <a:p/>
        </p:txBody>
      </p:sp>
      <p:sp>
        <p:nvSpPr>
          <p:cNvPr id="155" name="Google Shape;155;p17"/>
          <p:cNvSpPr txBox="1"/>
          <p:nvPr>
            <p:ph idx="5" type="subTitle"/>
          </p:nvPr>
        </p:nvSpPr>
        <p:spPr>
          <a:xfrm>
            <a:off x="9475200" y="6601076"/>
            <a:ext cx="6654600" cy="2607000"/>
          </a:xfrm>
          <a:prstGeom prst="rect">
            <a:avLst/>
          </a:prstGeom>
          <a:ln>
            <a:noFill/>
          </a:ln>
        </p:spPr>
        <p:txBody>
          <a:bodyPr anchorCtr="0" anchor="b" bIns="289850" lIns="289850" spcFirstLastPara="1" rIns="289850" wrap="square" tIns="28985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600"/>
              <a:buFont typeface="Raleway"/>
              <a:buNone/>
              <a:defRPr b="1" sz="5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600"/>
              <a:buFont typeface="Raleway"/>
              <a:buNone/>
              <a:defRPr sz="7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600"/>
              <a:buFont typeface="Raleway"/>
              <a:buNone/>
              <a:defRPr sz="7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600"/>
              <a:buFont typeface="Raleway"/>
              <a:buNone/>
              <a:defRPr sz="7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600"/>
              <a:buFont typeface="Raleway"/>
              <a:buNone/>
              <a:defRPr sz="7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600"/>
              <a:buFont typeface="Raleway"/>
              <a:buNone/>
              <a:defRPr sz="7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600"/>
              <a:buFont typeface="Raleway"/>
              <a:buNone/>
              <a:defRPr sz="7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600"/>
              <a:buFont typeface="Raleway"/>
              <a:buNone/>
              <a:defRPr sz="7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600"/>
              <a:buFont typeface="Raleway"/>
              <a:buNone/>
              <a:defRPr sz="7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56" name="Google Shape;156;p17"/>
          <p:cNvSpPr txBox="1"/>
          <p:nvPr>
            <p:ph idx="6" type="subTitle"/>
          </p:nvPr>
        </p:nvSpPr>
        <p:spPr>
          <a:xfrm>
            <a:off x="16921450" y="6601076"/>
            <a:ext cx="6654600" cy="2607000"/>
          </a:xfrm>
          <a:prstGeom prst="rect">
            <a:avLst/>
          </a:prstGeom>
          <a:ln>
            <a:noFill/>
          </a:ln>
        </p:spPr>
        <p:txBody>
          <a:bodyPr anchorCtr="0" anchor="b" bIns="289850" lIns="289850" spcFirstLastPara="1" rIns="289850" wrap="square" tIns="28985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600"/>
              <a:buFont typeface="Raleway"/>
              <a:buNone/>
              <a:defRPr b="1" sz="5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600"/>
              <a:buFont typeface="Raleway"/>
              <a:buNone/>
              <a:defRPr sz="7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600"/>
              <a:buFont typeface="Raleway"/>
              <a:buNone/>
              <a:defRPr sz="7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600"/>
              <a:buFont typeface="Raleway"/>
              <a:buNone/>
              <a:defRPr sz="7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600"/>
              <a:buFont typeface="Raleway"/>
              <a:buNone/>
              <a:defRPr sz="7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600"/>
              <a:buFont typeface="Raleway"/>
              <a:buNone/>
              <a:defRPr sz="7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600"/>
              <a:buFont typeface="Raleway"/>
              <a:buNone/>
              <a:defRPr sz="7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600"/>
              <a:buFont typeface="Raleway"/>
              <a:buNone/>
              <a:defRPr sz="7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600"/>
              <a:buFont typeface="Raleway"/>
              <a:buNone/>
              <a:defRPr sz="7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 1">
  <p:cSld name="BLANK_1_1_1_2_1"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18"/>
          <p:cNvSpPr txBox="1"/>
          <p:nvPr>
            <p:ph type="title"/>
          </p:nvPr>
        </p:nvSpPr>
        <p:spPr>
          <a:xfrm>
            <a:off x="2016000" y="1740542"/>
            <a:ext cx="21571200" cy="2239800"/>
          </a:xfrm>
          <a:prstGeom prst="rect">
            <a:avLst/>
          </a:prstGeom>
        </p:spPr>
        <p:txBody>
          <a:bodyPr anchorCtr="0" anchor="t" bIns="289850" lIns="289850" spcFirstLastPara="1" rIns="289850" wrap="square" tIns="28985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9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9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9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9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9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9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9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9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9500"/>
              <a:buNone/>
              <a:defRPr/>
            </a:lvl9pPr>
          </a:lstStyle>
          <a:p/>
        </p:txBody>
      </p:sp>
      <p:sp>
        <p:nvSpPr>
          <p:cNvPr id="159" name="Google Shape;159;p18"/>
          <p:cNvSpPr txBox="1"/>
          <p:nvPr>
            <p:ph idx="1" type="subTitle"/>
          </p:nvPr>
        </p:nvSpPr>
        <p:spPr>
          <a:xfrm>
            <a:off x="6323667" y="6180239"/>
            <a:ext cx="14954400" cy="2058000"/>
          </a:xfrm>
          <a:prstGeom prst="rect">
            <a:avLst/>
          </a:prstGeom>
          <a:ln>
            <a:noFill/>
          </a:ln>
        </p:spPr>
        <p:txBody>
          <a:bodyPr anchorCtr="0" anchor="b" bIns="289850" lIns="289850" spcFirstLastPara="1" rIns="289850" wrap="square" tIns="28985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600"/>
              <a:buFont typeface="Raleway"/>
              <a:buNone/>
              <a:defRPr b="1" sz="5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600"/>
              <a:buFont typeface="Raleway"/>
              <a:buNone/>
              <a:defRPr sz="7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600"/>
              <a:buFont typeface="Raleway"/>
              <a:buNone/>
              <a:defRPr sz="7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600"/>
              <a:buFont typeface="Raleway"/>
              <a:buNone/>
              <a:defRPr sz="7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600"/>
              <a:buFont typeface="Raleway"/>
              <a:buNone/>
              <a:defRPr sz="7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600"/>
              <a:buFont typeface="Raleway"/>
              <a:buNone/>
              <a:defRPr sz="7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600"/>
              <a:buFont typeface="Raleway"/>
              <a:buNone/>
              <a:defRPr sz="7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600"/>
              <a:buFont typeface="Raleway"/>
              <a:buNone/>
              <a:defRPr sz="7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600"/>
              <a:buFont typeface="Raleway"/>
              <a:buNone/>
              <a:defRPr sz="7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60" name="Google Shape;160;p18"/>
          <p:cNvSpPr txBox="1"/>
          <p:nvPr>
            <p:ph idx="2" type="subTitle"/>
          </p:nvPr>
        </p:nvSpPr>
        <p:spPr>
          <a:xfrm>
            <a:off x="6323667" y="10950622"/>
            <a:ext cx="14954400" cy="2058000"/>
          </a:xfrm>
          <a:prstGeom prst="rect">
            <a:avLst/>
          </a:prstGeom>
          <a:ln>
            <a:noFill/>
          </a:ln>
        </p:spPr>
        <p:txBody>
          <a:bodyPr anchorCtr="0" anchor="b" bIns="289850" lIns="289850" spcFirstLastPara="1" rIns="289850" wrap="square" tIns="28985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600"/>
              <a:buFont typeface="Raleway"/>
              <a:buNone/>
              <a:defRPr b="1" sz="5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600"/>
              <a:buFont typeface="Raleway"/>
              <a:buNone/>
              <a:defRPr sz="7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600"/>
              <a:buFont typeface="Raleway"/>
              <a:buNone/>
              <a:defRPr sz="7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600"/>
              <a:buFont typeface="Raleway"/>
              <a:buNone/>
              <a:defRPr sz="7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600"/>
              <a:buFont typeface="Raleway"/>
              <a:buNone/>
              <a:defRPr sz="7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600"/>
              <a:buFont typeface="Raleway"/>
              <a:buNone/>
              <a:defRPr sz="7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600"/>
              <a:buFont typeface="Raleway"/>
              <a:buNone/>
              <a:defRPr sz="7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600"/>
              <a:buFont typeface="Raleway"/>
              <a:buNone/>
              <a:defRPr sz="7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600"/>
              <a:buFont typeface="Raleway"/>
              <a:buNone/>
              <a:defRPr sz="7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61" name="Google Shape;161;p18"/>
          <p:cNvSpPr txBox="1"/>
          <p:nvPr>
            <p:ph idx="3" type="subTitle"/>
          </p:nvPr>
        </p:nvSpPr>
        <p:spPr>
          <a:xfrm>
            <a:off x="6323667" y="15721005"/>
            <a:ext cx="14954400" cy="2058000"/>
          </a:xfrm>
          <a:prstGeom prst="rect">
            <a:avLst/>
          </a:prstGeom>
          <a:ln>
            <a:noFill/>
          </a:ln>
        </p:spPr>
        <p:txBody>
          <a:bodyPr anchorCtr="0" anchor="b" bIns="289850" lIns="289850" spcFirstLastPara="1" rIns="289850" wrap="square" tIns="28985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600"/>
              <a:buFont typeface="Raleway"/>
              <a:buNone/>
              <a:defRPr b="1" sz="5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600"/>
              <a:buFont typeface="Raleway"/>
              <a:buNone/>
              <a:defRPr sz="7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600"/>
              <a:buFont typeface="Raleway"/>
              <a:buNone/>
              <a:defRPr sz="7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600"/>
              <a:buFont typeface="Raleway"/>
              <a:buNone/>
              <a:defRPr sz="7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600"/>
              <a:buFont typeface="Raleway"/>
              <a:buNone/>
              <a:defRPr sz="7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600"/>
              <a:buFont typeface="Raleway"/>
              <a:buNone/>
              <a:defRPr sz="7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600"/>
              <a:buFont typeface="Raleway"/>
              <a:buNone/>
              <a:defRPr sz="7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600"/>
              <a:buFont typeface="Raleway"/>
              <a:buNone/>
              <a:defRPr sz="7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600"/>
              <a:buFont typeface="Raleway"/>
              <a:buNone/>
              <a:defRPr sz="7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62" name="Google Shape;162;p18"/>
          <p:cNvSpPr txBox="1"/>
          <p:nvPr>
            <p:ph idx="4" type="subTitle"/>
          </p:nvPr>
        </p:nvSpPr>
        <p:spPr>
          <a:xfrm>
            <a:off x="6323660" y="4439209"/>
            <a:ext cx="14954400" cy="2239800"/>
          </a:xfrm>
          <a:prstGeom prst="rect">
            <a:avLst/>
          </a:prstGeom>
        </p:spPr>
        <p:txBody>
          <a:bodyPr anchorCtr="0" anchor="t" bIns="289850" lIns="289850" spcFirstLastPara="1" rIns="289850" wrap="square" tIns="28985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9pPr>
          </a:lstStyle>
          <a:p/>
        </p:txBody>
      </p:sp>
      <p:sp>
        <p:nvSpPr>
          <p:cNvPr id="163" name="Google Shape;163;p18"/>
          <p:cNvSpPr txBox="1"/>
          <p:nvPr>
            <p:ph idx="5" type="subTitle"/>
          </p:nvPr>
        </p:nvSpPr>
        <p:spPr>
          <a:xfrm>
            <a:off x="6323660" y="9209587"/>
            <a:ext cx="14954400" cy="2239800"/>
          </a:xfrm>
          <a:prstGeom prst="rect">
            <a:avLst/>
          </a:prstGeom>
        </p:spPr>
        <p:txBody>
          <a:bodyPr anchorCtr="0" anchor="t" bIns="289850" lIns="289850" spcFirstLastPara="1" rIns="289850" wrap="square" tIns="28985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9pPr>
          </a:lstStyle>
          <a:p/>
        </p:txBody>
      </p:sp>
      <p:sp>
        <p:nvSpPr>
          <p:cNvPr id="164" name="Google Shape;164;p18"/>
          <p:cNvSpPr txBox="1"/>
          <p:nvPr>
            <p:ph idx="6" type="subTitle"/>
          </p:nvPr>
        </p:nvSpPr>
        <p:spPr>
          <a:xfrm>
            <a:off x="6323660" y="13979965"/>
            <a:ext cx="14954400" cy="2239800"/>
          </a:xfrm>
          <a:prstGeom prst="rect">
            <a:avLst/>
          </a:prstGeom>
        </p:spPr>
        <p:txBody>
          <a:bodyPr anchorCtr="0" anchor="t" bIns="289850" lIns="289850" spcFirstLastPara="1" rIns="289850" wrap="square" tIns="28985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9pPr>
          </a:lstStyle>
          <a:p/>
        </p:txBody>
      </p:sp>
      <p:grpSp>
        <p:nvGrpSpPr>
          <p:cNvPr id="165" name="Google Shape;165;p18"/>
          <p:cNvGrpSpPr/>
          <p:nvPr/>
        </p:nvGrpSpPr>
        <p:grpSpPr>
          <a:xfrm>
            <a:off x="17139036" y="-3312720"/>
            <a:ext cx="14434694" cy="29345003"/>
            <a:chOff x="6121084" y="-847005"/>
            <a:chExt cx="5155248" cy="7503005"/>
          </a:xfrm>
        </p:grpSpPr>
        <p:sp>
          <p:nvSpPr>
            <p:cNvPr id="166" name="Google Shape;166;p18"/>
            <p:cNvSpPr/>
            <p:nvPr/>
          </p:nvSpPr>
          <p:spPr>
            <a:xfrm rot="10800000">
              <a:off x="6422447" y="3109056"/>
              <a:ext cx="2721561" cy="2034452"/>
            </a:xfrm>
            <a:custGeom>
              <a:rect b="b" l="l" r="r" t="t"/>
              <a:pathLst>
                <a:path extrusionOk="0" h="11908" w="15930">
                  <a:moveTo>
                    <a:pt x="1" y="1"/>
                  </a:moveTo>
                  <a:lnTo>
                    <a:pt x="1" y="11907"/>
                  </a:lnTo>
                  <a:cubicBezTo>
                    <a:pt x="1" y="11907"/>
                    <a:pt x="96" y="6508"/>
                    <a:pt x="4054" y="5447"/>
                  </a:cubicBezTo>
                  <a:cubicBezTo>
                    <a:pt x="8012" y="4386"/>
                    <a:pt x="14203" y="4323"/>
                    <a:pt x="1592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289850" lIns="289850" spcFirstLastPara="1" rIns="289850" wrap="square" tIns="2898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" name="Google Shape;167;p18"/>
            <p:cNvSpPr/>
            <p:nvPr/>
          </p:nvSpPr>
          <p:spPr>
            <a:xfrm rot="-2946537">
              <a:off x="7563009" y="3522042"/>
              <a:ext cx="3195363" cy="2328243"/>
            </a:xfrm>
            <a:custGeom>
              <a:rect b="b" l="l" r="r" t="t"/>
              <a:pathLst>
                <a:path extrusionOk="0" h="69698" w="95656">
                  <a:moveTo>
                    <a:pt x="95655" y="52646"/>
                  </a:moveTo>
                  <a:cubicBezTo>
                    <a:pt x="79910" y="54166"/>
                    <a:pt x="64378" y="40427"/>
                    <a:pt x="63892" y="24621"/>
                  </a:cubicBezTo>
                  <a:cubicBezTo>
                    <a:pt x="63679" y="18147"/>
                    <a:pt x="64834" y="9849"/>
                    <a:pt x="59089" y="6809"/>
                  </a:cubicBezTo>
                  <a:cubicBezTo>
                    <a:pt x="56384" y="5381"/>
                    <a:pt x="53010" y="5837"/>
                    <a:pt x="50123" y="6931"/>
                  </a:cubicBezTo>
                  <a:cubicBezTo>
                    <a:pt x="45837" y="8572"/>
                    <a:pt x="42068" y="11369"/>
                    <a:pt x="37934" y="13436"/>
                  </a:cubicBezTo>
                  <a:cubicBezTo>
                    <a:pt x="33800" y="15442"/>
                    <a:pt x="28846" y="16658"/>
                    <a:pt x="24621" y="14803"/>
                  </a:cubicBezTo>
                  <a:cubicBezTo>
                    <a:pt x="20608" y="13010"/>
                    <a:pt x="18207" y="8937"/>
                    <a:pt x="15198" y="5715"/>
                  </a:cubicBezTo>
                  <a:cubicBezTo>
                    <a:pt x="12219" y="2524"/>
                    <a:pt x="7234" y="1"/>
                    <a:pt x="3556" y="2402"/>
                  </a:cubicBezTo>
                  <a:cubicBezTo>
                    <a:pt x="699" y="4256"/>
                    <a:pt x="0" y="8329"/>
                    <a:pt x="1155" y="11551"/>
                  </a:cubicBezTo>
                  <a:cubicBezTo>
                    <a:pt x="2249" y="14803"/>
                    <a:pt x="4711" y="17326"/>
                    <a:pt x="7082" y="19758"/>
                  </a:cubicBezTo>
                  <a:cubicBezTo>
                    <a:pt x="12098" y="24925"/>
                    <a:pt x="17143" y="30062"/>
                    <a:pt x="22159" y="35229"/>
                  </a:cubicBezTo>
                  <a:cubicBezTo>
                    <a:pt x="24286" y="37448"/>
                    <a:pt x="26536" y="39880"/>
                    <a:pt x="26809" y="42919"/>
                  </a:cubicBezTo>
                  <a:cubicBezTo>
                    <a:pt x="27295" y="48573"/>
                    <a:pt x="20730" y="52859"/>
                    <a:pt x="20669" y="58573"/>
                  </a:cubicBezTo>
                  <a:cubicBezTo>
                    <a:pt x="20639" y="63528"/>
                    <a:pt x="25654" y="67114"/>
                    <a:pt x="30487" y="68391"/>
                  </a:cubicBezTo>
                  <a:cubicBezTo>
                    <a:pt x="35259" y="69698"/>
                    <a:pt x="40426" y="69667"/>
                    <a:pt x="45229" y="68239"/>
                  </a:cubicBezTo>
                  <a:cubicBezTo>
                    <a:pt x="53041" y="65959"/>
                    <a:pt x="59636" y="60306"/>
                    <a:pt x="67570" y="58452"/>
                  </a:cubicBezTo>
                  <a:cubicBezTo>
                    <a:pt x="74895" y="56689"/>
                    <a:pt x="82585" y="58421"/>
                    <a:pt x="89941" y="6015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289850" lIns="289850" spcFirstLastPara="1" rIns="289850" wrap="square" tIns="2898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68" name="Google Shape;168;p18"/>
            <p:cNvGrpSpPr/>
            <p:nvPr/>
          </p:nvGrpSpPr>
          <p:grpSpPr>
            <a:xfrm flipH="1">
              <a:off x="6121084" y="4402354"/>
              <a:ext cx="5155248" cy="2192974"/>
              <a:chOff x="606600" y="3360875"/>
              <a:chExt cx="4375900" cy="1861450"/>
            </a:xfrm>
          </p:grpSpPr>
          <p:sp>
            <p:nvSpPr>
              <p:cNvPr id="169" name="Google Shape;169;p18"/>
              <p:cNvSpPr/>
              <p:nvPr/>
            </p:nvSpPr>
            <p:spPr>
              <a:xfrm>
                <a:off x="606600" y="3360875"/>
                <a:ext cx="4375900" cy="1827025"/>
              </a:xfrm>
              <a:custGeom>
                <a:rect b="b" l="l" r="r" t="t"/>
                <a:pathLst>
                  <a:path extrusionOk="0" h="73081" w="175036">
                    <a:moveTo>
                      <a:pt x="68547" y="0"/>
                    </a:moveTo>
                    <a:cubicBezTo>
                      <a:pt x="61862" y="0"/>
                      <a:pt x="54978" y="3106"/>
                      <a:pt x="49092" y="5701"/>
                    </a:cubicBezTo>
                    <a:cubicBezTo>
                      <a:pt x="41736" y="8983"/>
                      <a:pt x="34593" y="12601"/>
                      <a:pt x="26721" y="14485"/>
                    </a:cubicBezTo>
                    <a:cubicBezTo>
                      <a:pt x="21941" y="15642"/>
                      <a:pt x="17010" y="16199"/>
                      <a:pt x="12075" y="16199"/>
                    </a:cubicBezTo>
                    <a:cubicBezTo>
                      <a:pt x="8191" y="16199"/>
                      <a:pt x="4305" y="15854"/>
                      <a:pt x="489" y="15184"/>
                    </a:cubicBezTo>
                    <a:cubicBezTo>
                      <a:pt x="461" y="15177"/>
                      <a:pt x="435" y="15174"/>
                      <a:pt x="409" y="15174"/>
                    </a:cubicBezTo>
                    <a:cubicBezTo>
                      <a:pt x="104" y="15174"/>
                      <a:pt x="0" y="15645"/>
                      <a:pt x="337" y="15701"/>
                    </a:cubicBezTo>
                    <a:cubicBezTo>
                      <a:pt x="4181" y="16382"/>
                      <a:pt x="8054" y="16720"/>
                      <a:pt x="11915" y="16720"/>
                    </a:cubicBezTo>
                    <a:cubicBezTo>
                      <a:pt x="19258" y="16720"/>
                      <a:pt x="26557" y="15497"/>
                      <a:pt x="33529" y="13087"/>
                    </a:cubicBezTo>
                    <a:cubicBezTo>
                      <a:pt x="43925" y="9470"/>
                      <a:pt x="53317" y="3330"/>
                      <a:pt x="64229" y="1141"/>
                    </a:cubicBezTo>
                    <a:cubicBezTo>
                      <a:pt x="65725" y="839"/>
                      <a:pt x="67194" y="678"/>
                      <a:pt x="68623" y="678"/>
                    </a:cubicBezTo>
                    <a:cubicBezTo>
                      <a:pt x="72943" y="678"/>
                      <a:pt x="76890" y="2153"/>
                      <a:pt x="80065" y="5670"/>
                    </a:cubicBezTo>
                    <a:cubicBezTo>
                      <a:pt x="83561" y="9561"/>
                      <a:pt x="85141" y="14667"/>
                      <a:pt x="86448" y="19622"/>
                    </a:cubicBezTo>
                    <a:cubicBezTo>
                      <a:pt x="87786" y="24759"/>
                      <a:pt x="88880" y="29926"/>
                      <a:pt x="91494" y="34577"/>
                    </a:cubicBezTo>
                    <a:cubicBezTo>
                      <a:pt x="93561" y="38224"/>
                      <a:pt x="96600" y="41172"/>
                      <a:pt x="100005" y="43543"/>
                    </a:cubicBezTo>
                    <a:cubicBezTo>
                      <a:pt x="110734" y="50990"/>
                      <a:pt x="125051" y="52571"/>
                      <a:pt x="137635" y="53999"/>
                    </a:cubicBezTo>
                    <a:cubicBezTo>
                      <a:pt x="145234" y="54881"/>
                      <a:pt x="153440" y="54455"/>
                      <a:pt x="160766" y="56856"/>
                    </a:cubicBezTo>
                    <a:cubicBezTo>
                      <a:pt x="168213" y="59288"/>
                      <a:pt x="171587" y="66188"/>
                      <a:pt x="174444" y="72936"/>
                    </a:cubicBezTo>
                    <a:cubicBezTo>
                      <a:pt x="174490" y="73038"/>
                      <a:pt x="174569" y="73081"/>
                      <a:pt x="174650" y="73081"/>
                    </a:cubicBezTo>
                    <a:cubicBezTo>
                      <a:pt x="174834" y="73081"/>
                      <a:pt x="175036" y="72864"/>
                      <a:pt x="174930" y="72632"/>
                    </a:cubicBezTo>
                    <a:cubicBezTo>
                      <a:pt x="173076" y="68255"/>
                      <a:pt x="171100" y="63847"/>
                      <a:pt x="167726" y="60382"/>
                    </a:cubicBezTo>
                    <a:cubicBezTo>
                      <a:pt x="164292" y="56917"/>
                      <a:pt x="159520" y="55610"/>
                      <a:pt x="154839" y="54942"/>
                    </a:cubicBezTo>
                    <a:cubicBezTo>
                      <a:pt x="149367" y="54182"/>
                      <a:pt x="143805" y="54091"/>
                      <a:pt x="138334" y="53483"/>
                    </a:cubicBezTo>
                    <a:cubicBezTo>
                      <a:pt x="132467" y="52814"/>
                      <a:pt x="126601" y="51993"/>
                      <a:pt x="120795" y="50808"/>
                    </a:cubicBezTo>
                    <a:cubicBezTo>
                      <a:pt x="111646" y="48954"/>
                      <a:pt x="102102" y="45823"/>
                      <a:pt x="95476" y="38954"/>
                    </a:cubicBezTo>
                    <a:cubicBezTo>
                      <a:pt x="87938" y="31142"/>
                      <a:pt x="88424" y="19744"/>
                      <a:pt x="83865" y="10382"/>
                    </a:cubicBezTo>
                    <a:cubicBezTo>
                      <a:pt x="81159" y="4880"/>
                      <a:pt x="76630" y="655"/>
                      <a:pt x="70339" y="78"/>
                    </a:cubicBezTo>
                    <a:cubicBezTo>
                      <a:pt x="69744" y="25"/>
                      <a:pt x="69146" y="0"/>
                      <a:pt x="6854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289850" lIns="289850" spcFirstLastPara="1" rIns="289850" wrap="square" tIns="2898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0" name="Google Shape;170;p18"/>
              <p:cNvSpPr/>
              <p:nvPr/>
            </p:nvSpPr>
            <p:spPr>
              <a:xfrm>
                <a:off x="2129125" y="3363300"/>
                <a:ext cx="2707650" cy="1859025"/>
              </a:xfrm>
              <a:custGeom>
                <a:rect b="b" l="l" r="r" t="t"/>
                <a:pathLst>
                  <a:path extrusionOk="0" h="74361" w="108306">
                    <a:moveTo>
                      <a:pt x="7949" y="0"/>
                    </a:moveTo>
                    <a:cubicBezTo>
                      <a:pt x="5266" y="0"/>
                      <a:pt x="2599" y="444"/>
                      <a:pt x="106" y="1409"/>
                    </a:cubicBezTo>
                    <a:cubicBezTo>
                      <a:pt x="0" y="1409"/>
                      <a:pt x="33" y="1639"/>
                      <a:pt x="143" y="1639"/>
                    </a:cubicBezTo>
                    <a:cubicBezTo>
                      <a:pt x="159" y="1639"/>
                      <a:pt x="177" y="1634"/>
                      <a:pt x="197" y="1622"/>
                    </a:cubicBezTo>
                    <a:cubicBezTo>
                      <a:pt x="2653" y="679"/>
                      <a:pt x="5272" y="244"/>
                      <a:pt x="7912" y="244"/>
                    </a:cubicBezTo>
                    <a:cubicBezTo>
                      <a:pt x="13868" y="244"/>
                      <a:pt x="19935" y="2459"/>
                      <a:pt x="24483" y="6060"/>
                    </a:cubicBezTo>
                    <a:cubicBezTo>
                      <a:pt x="28222" y="9069"/>
                      <a:pt x="30107" y="13020"/>
                      <a:pt x="31201" y="17610"/>
                    </a:cubicBezTo>
                    <a:cubicBezTo>
                      <a:pt x="32386" y="22504"/>
                      <a:pt x="32873" y="27580"/>
                      <a:pt x="35578" y="31987"/>
                    </a:cubicBezTo>
                    <a:cubicBezTo>
                      <a:pt x="37797" y="35635"/>
                      <a:pt x="41414" y="38218"/>
                      <a:pt x="45396" y="39586"/>
                    </a:cubicBezTo>
                    <a:cubicBezTo>
                      <a:pt x="50654" y="41379"/>
                      <a:pt x="56429" y="40680"/>
                      <a:pt x="61870" y="41227"/>
                    </a:cubicBezTo>
                    <a:cubicBezTo>
                      <a:pt x="67372" y="41774"/>
                      <a:pt x="72721" y="43811"/>
                      <a:pt x="77402" y="46759"/>
                    </a:cubicBezTo>
                    <a:cubicBezTo>
                      <a:pt x="82387" y="49920"/>
                      <a:pt x="86035" y="54358"/>
                      <a:pt x="89500" y="59009"/>
                    </a:cubicBezTo>
                    <a:cubicBezTo>
                      <a:pt x="94363" y="65483"/>
                      <a:pt x="99682" y="72596"/>
                      <a:pt x="108072" y="74359"/>
                    </a:cubicBezTo>
                    <a:cubicBezTo>
                      <a:pt x="108081" y="74360"/>
                      <a:pt x="108090" y="74361"/>
                      <a:pt x="108099" y="74361"/>
                    </a:cubicBezTo>
                    <a:cubicBezTo>
                      <a:pt x="108260" y="74361"/>
                      <a:pt x="108305" y="74114"/>
                      <a:pt x="108132" y="74085"/>
                    </a:cubicBezTo>
                    <a:cubicBezTo>
                      <a:pt x="96916" y="71775"/>
                      <a:pt x="91688" y="60407"/>
                      <a:pt x="84697" y="52626"/>
                    </a:cubicBezTo>
                    <a:cubicBezTo>
                      <a:pt x="77919" y="45057"/>
                      <a:pt x="68405" y="41136"/>
                      <a:pt x="58405" y="40680"/>
                    </a:cubicBezTo>
                    <a:cubicBezTo>
                      <a:pt x="52478" y="40407"/>
                      <a:pt x="46551" y="40559"/>
                      <a:pt x="41353" y="37337"/>
                    </a:cubicBezTo>
                    <a:cubicBezTo>
                      <a:pt x="36459" y="34297"/>
                      <a:pt x="34058" y="29252"/>
                      <a:pt x="32781" y="23811"/>
                    </a:cubicBezTo>
                    <a:cubicBezTo>
                      <a:pt x="31718" y="19221"/>
                      <a:pt x="31262" y="14388"/>
                      <a:pt x="28739" y="10315"/>
                    </a:cubicBezTo>
                    <a:cubicBezTo>
                      <a:pt x="26794" y="7245"/>
                      <a:pt x="23784" y="4935"/>
                      <a:pt x="20623" y="3263"/>
                    </a:cubicBezTo>
                    <a:cubicBezTo>
                      <a:pt x="16823" y="1202"/>
                      <a:pt x="12364" y="0"/>
                      <a:pt x="794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289850" lIns="289850" spcFirstLastPara="1" rIns="289850" wrap="square" tIns="2898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71" name="Google Shape;171;p18"/>
            <p:cNvGrpSpPr/>
            <p:nvPr/>
          </p:nvGrpSpPr>
          <p:grpSpPr>
            <a:xfrm>
              <a:off x="6563923" y="-847005"/>
              <a:ext cx="3390520" cy="1864732"/>
              <a:chOff x="6563923" y="-847005"/>
              <a:chExt cx="3390520" cy="1864732"/>
            </a:xfrm>
          </p:grpSpPr>
          <p:grpSp>
            <p:nvGrpSpPr>
              <p:cNvPr id="172" name="Google Shape;172;p18"/>
              <p:cNvGrpSpPr/>
              <p:nvPr/>
            </p:nvGrpSpPr>
            <p:grpSpPr>
              <a:xfrm rot="10800000">
                <a:off x="7115456" y="-814125"/>
                <a:ext cx="2838987" cy="1831852"/>
                <a:chOff x="542658" y="3725281"/>
                <a:chExt cx="2124672" cy="1370942"/>
              </a:xfrm>
            </p:grpSpPr>
            <p:sp>
              <p:nvSpPr>
                <p:cNvPr id="173" name="Google Shape;173;p18"/>
                <p:cNvSpPr/>
                <p:nvPr/>
              </p:nvSpPr>
              <p:spPr>
                <a:xfrm>
                  <a:off x="713043" y="3725281"/>
                  <a:ext cx="1954288" cy="971150"/>
                </a:xfrm>
                <a:custGeom>
                  <a:rect b="b" l="l" r="r" t="t"/>
                  <a:pathLst>
                    <a:path extrusionOk="0" h="38846" w="67722">
                      <a:moveTo>
                        <a:pt x="53497" y="11763"/>
                      </a:moveTo>
                      <a:cubicBezTo>
                        <a:pt x="39819" y="0"/>
                        <a:pt x="24621" y="14043"/>
                        <a:pt x="10578" y="18238"/>
                      </a:cubicBezTo>
                      <a:cubicBezTo>
                        <a:pt x="7022" y="19241"/>
                        <a:pt x="3344" y="19149"/>
                        <a:pt x="0" y="17994"/>
                      </a:cubicBezTo>
                      <a:lnTo>
                        <a:pt x="0" y="37934"/>
                      </a:lnTo>
                      <a:cubicBezTo>
                        <a:pt x="0" y="38451"/>
                        <a:pt x="426" y="38846"/>
                        <a:pt x="912" y="38846"/>
                      </a:cubicBezTo>
                      <a:lnTo>
                        <a:pt x="67722" y="38846"/>
                      </a:lnTo>
                      <a:cubicBezTo>
                        <a:pt x="66992" y="38086"/>
                        <a:pt x="66293" y="37296"/>
                        <a:pt x="65655" y="36475"/>
                      </a:cubicBezTo>
                      <a:cubicBezTo>
                        <a:pt x="59576" y="28481"/>
                        <a:pt x="61096" y="18238"/>
                        <a:pt x="53497" y="11763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anchorCtr="0" anchor="ctr" bIns="289850" lIns="289850" spcFirstLastPara="1" rIns="289850" wrap="square" tIns="289850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4" name="Google Shape;174;p18"/>
                <p:cNvSpPr/>
                <p:nvPr/>
              </p:nvSpPr>
              <p:spPr>
                <a:xfrm flipH="1">
                  <a:off x="542658" y="3859606"/>
                  <a:ext cx="1697177" cy="1236617"/>
                </a:xfrm>
                <a:custGeom>
                  <a:rect b="b" l="l" r="r" t="t"/>
                  <a:pathLst>
                    <a:path extrusionOk="0" h="69698" w="95656">
                      <a:moveTo>
                        <a:pt x="95655" y="52646"/>
                      </a:moveTo>
                      <a:cubicBezTo>
                        <a:pt x="79910" y="54166"/>
                        <a:pt x="64378" y="40427"/>
                        <a:pt x="63892" y="24621"/>
                      </a:cubicBezTo>
                      <a:cubicBezTo>
                        <a:pt x="63679" y="18147"/>
                        <a:pt x="64834" y="9849"/>
                        <a:pt x="59089" y="6809"/>
                      </a:cubicBezTo>
                      <a:cubicBezTo>
                        <a:pt x="56384" y="5381"/>
                        <a:pt x="53010" y="5837"/>
                        <a:pt x="50123" y="6931"/>
                      </a:cubicBezTo>
                      <a:cubicBezTo>
                        <a:pt x="45837" y="8572"/>
                        <a:pt x="42068" y="11369"/>
                        <a:pt x="37934" y="13436"/>
                      </a:cubicBezTo>
                      <a:cubicBezTo>
                        <a:pt x="33800" y="15442"/>
                        <a:pt x="28846" y="16658"/>
                        <a:pt x="24621" y="14803"/>
                      </a:cubicBezTo>
                      <a:cubicBezTo>
                        <a:pt x="20608" y="13010"/>
                        <a:pt x="18207" y="8937"/>
                        <a:pt x="15198" y="5715"/>
                      </a:cubicBezTo>
                      <a:cubicBezTo>
                        <a:pt x="12219" y="2524"/>
                        <a:pt x="7234" y="1"/>
                        <a:pt x="3556" y="2402"/>
                      </a:cubicBezTo>
                      <a:cubicBezTo>
                        <a:pt x="699" y="4256"/>
                        <a:pt x="0" y="8329"/>
                        <a:pt x="1155" y="11551"/>
                      </a:cubicBezTo>
                      <a:cubicBezTo>
                        <a:pt x="2249" y="14803"/>
                        <a:pt x="4711" y="17326"/>
                        <a:pt x="7082" y="19758"/>
                      </a:cubicBezTo>
                      <a:cubicBezTo>
                        <a:pt x="12098" y="24925"/>
                        <a:pt x="17143" y="30062"/>
                        <a:pt x="22159" y="35229"/>
                      </a:cubicBezTo>
                      <a:cubicBezTo>
                        <a:pt x="24286" y="37448"/>
                        <a:pt x="26536" y="39880"/>
                        <a:pt x="26809" y="42919"/>
                      </a:cubicBezTo>
                      <a:cubicBezTo>
                        <a:pt x="27295" y="48573"/>
                        <a:pt x="20730" y="52859"/>
                        <a:pt x="20669" y="58573"/>
                      </a:cubicBezTo>
                      <a:cubicBezTo>
                        <a:pt x="20639" y="63528"/>
                        <a:pt x="25654" y="67114"/>
                        <a:pt x="30487" y="68391"/>
                      </a:cubicBezTo>
                      <a:cubicBezTo>
                        <a:pt x="35259" y="69698"/>
                        <a:pt x="40426" y="69667"/>
                        <a:pt x="45229" y="68239"/>
                      </a:cubicBezTo>
                      <a:cubicBezTo>
                        <a:pt x="53041" y="65959"/>
                        <a:pt x="59636" y="60306"/>
                        <a:pt x="67570" y="58452"/>
                      </a:cubicBezTo>
                      <a:cubicBezTo>
                        <a:pt x="74895" y="56689"/>
                        <a:pt x="82585" y="58421"/>
                        <a:pt x="89941" y="60154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289850" lIns="289850" spcFirstLastPara="1" rIns="289850" wrap="square" tIns="289850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175" name="Google Shape;175;p18"/>
              <p:cNvSpPr/>
              <p:nvPr/>
            </p:nvSpPr>
            <p:spPr>
              <a:xfrm flipH="1">
                <a:off x="6563923" y="-679214"/>
                <a:ext cx="2779462" cy="1214214"/>
              </a:xfrm>
              <a:custGeom>
                <a:rect b="b" l="l" r="r" t="t"/>
                <a:pathLst>
                  <a:path extrusionOk="0" h="29076" w="66558">
                    <a:moveTo>
                      <a:pt x="1453" y="1"/>
                    </a:moveTo>
                    <a:cubicBezTo>
                      <a:pt x="1399" y="1"/>
                      <a:pt x="1350" y="35"/>
                      <a:pt x="1338" y="107"/>
                    </a:cubicBezTo>
                    <a:cubicBezTo>
                      <a:pt x="0" y="7857"/>
                      <a:pt x="486" y="15943"/>
                      <a:pt x="5198" y="22508"/>
                    </a:cubicBezTo>
                    <a:cubicBezTo>
                      <a:pt x="8514" y="27146"/>
                      <a:pt x="13382" y="29075"/>
                      <a:pt x="18598" y="29075"/>
                    </a:cubicBezTo>
                    <a:cubicBezTo>
                      <a:pt x="20458" y="29075"/>
                      <a:pt x="22362" y="28830"/>
                      <a:pt x="24256" y="28374"/>
                    </a:cubicBezTo>
                    <a:cubicBezTo>
                      <a:pt x="40548" y="24332"/>
                      <a:pt x="49667" y="7128"/>
                      <a:pt x="66384" y="4271"/>
                    </a:cubicBezTo>
                    <a:cubicBezTo>
                      <a:pt x="66557" y="4242"/>
                      <a:pt x="66512" y="3995"/>
                      <a:pt x="66325" y="3995"/>
                    </a:cubicBezTo>
                    <a:cubicBezTo>
                      <a:pt x="66315" y="3995"/>
                      <a:pt x="66304" y="3996"/>
                      <a:pt x="66293" y="3997"/>
                    </a:cubicBezTo>
                    <a:cubicBezTo>
                      <a:pt x="51825" y="6520"/>
                      <a:pt x="42828" y="19560"/>
                      <a:pt x="30183" y="25852"/>
                    </a:cubicBezTo>
                    <a:cubicBezTo>
                      <a:pt x="26547" y="27662"/>
                      <a:pt x="22440" y="28846"/>
                      <a:pt x="18457" y="28846"/>
                    </a:cubicBezTo>
                    <a:cubicBezTo>
                      <a:pt x="14216" y="28846"/>
                      <a:pt x="10114" y="27504"/>
                      <a:pt x="6870" y="24150"/>
                    </a:cubicBezTo>
                    <a:cubicBezTo>
                      <a:pt x="790" y="17858"/>
                      <a:pt x="183" y="8435"/>
                      <a:pt x="1611" y="228"/>
                    </a:cubicBezTo>
                    <a:cubicBezTo>
                      <a:pt x="1630" y="81"/>
                      <a:pt x="1536" y="1"/>
                      <a:pt x="145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289850" lIns="289850" spcFirstLastPara="1" rIns="289850" wrap="square" tIns="2898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6" name="Google Shape;176;p18"/>
              <p:cNvSpPr/>
              <p:nvPr/>
            </p:nvSpPr>
            <p:spPr>
              <a:xfrm flipH="1">
                <a:off x="6566237" y="-847005"/>
                <a:ext cx="2779462" cy="1214214"/>
              </a:xfrm>
              <a:custGeom>
                <a:rect b="b" l="l" r="r" t="t"/>
                <a:pathLst>
                  <a:path extrusionOk="0" h="29076" w="66558">
                    <a:moveTo>
                      <a:pt x="1453" y="1"/>
                    </a:moveTo>
                    <a:cubicBezTo>
                      <a:pt x="1399" y="1"/>
                      <a:pt x="1350" y="35"/>
                      <a:pt x="1338" y="107"/>
                    </a:cubicBezTo>
                    <a:cubicBezTo>
                      <a:pt x="0" y="7857"/>
                      <a:pt x="486" y="15943"/>
                      <a:pt x="5198" y="22508"/>
                    </a:cubicBezTo>
                    <a:cubicBezTo>
                      <a:pt x="8514" y="27146"/>
                      <a:pt x="13382" y="29075"/>
                      <a:pt x="18598" y="29075"/>
                    </a:cubicBezTo>
                    <a:cubicBezTo>
                      <a:pt x="20458" y="29075"/>
                      <a:pt x="22362" y="28830"/>
                      <a:pt x="24256" y="28374"/>
                    </a:cubicBezTo>
                    <a:cubicBezTo>
                      <a:pt x="40548" y="24332"/>
                      <a:pt x="49667" y="7128"/>
                      <a:pt x="66384" y="4271"/>
                    </a:cubicBezTo>
                    <a:cubicBezTo>
                      <a:pt x="66557" y="4242"/>
                      <a:pt x="66512" y="3995"/>
                      <a:pt x="66325" y="3995"/>
                    </a:cubicBezTo>
                    <a:cubicBezTo>
                      <a:pt x="66315" y="3995"/>
                      <a:pt x="66304" y="3996"/>
                      <a:pt x="66293" y="3997"/>
                    </a:cubicBezTo>
                    <a:cubicBezTo>
                      <a:pt x="51825" y="6520"/>
                      <a:pt x="42828" y="19560"/>
                      <a:pt x="30183" y="25852"/>
                    </a:cubicBezTo>
                    <a:cubicBezTo>
                      <a:pt x="26547" y="27662"/>
                      <a:pt x="22440" y="28846"/>
                      <a:pt x="18457" y="28846"/>
                    </a:cubicBezTo>
                    <a:cubicBezTo>
                      <a:pt x="14216" y="28846"/>
                      <a:pt x="10114" y="27504"/>
                      <a:pt x="6870" y="24150"/>
                    </a:cubicBezTo>
                    <a:cubicBezTo>
                      <a:pt x="790" y="17858"/>
                      <a:pt x="183" y="8435"/>
                      <a:pt x="1611" y="228"/>
                    </a:cubicBezTo>
                    <a:cubicBezTo>
                      <a:pt x="1630" y="81"/>
                      <a:pt x="1536" y="1"/>
                      <a:pt x="145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 cap="flat" cmpd="sng" w="9525">
                <a:solidFill>
                  <a:schemeClr val="l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289850" lIns="289850" spcFirstLastPara="1" rIns="289850" wrap="square" tIns="2898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77" name="Google Shape;177;p18"/>
          <p:cNvGrpSpPr/>
          <p:nvPr/>
        </p:nvGrpSpPr>
        <p:grpSpPr>
          <a:xfrm>
            <a:off x="20535736" y="0"/>
            <a:ext cx="3285499" cy="19027466"/>
            <a:chOff x="7334191" y="0"/>
            <a:chExt cx="1173392" cy="4864991"/>
          </a:xfrm>
        </p:grpSpPr>
        <p:sp>
          <p:nvSpPr>
            <p:cNvPr id="178" name="Google Shape;178;p18"/>
            <p:cNvSpPr/>
            <p:nvPr/>
          </p:nvSpPr>
          <p:spPr>
            <a:xfrm rot="-5836887">
              <a:off x="7993285" y="4345582"/>
              <a:ext cx="449992" cy="525812"/>
            </a:xfrm>
            <a:custGeom>
              <a:rect b="b" l="l" r="r" t="t"/>
              <a:pathLst>
                <a:path extrusionOk="0" h="16020" w="13710">
                  <a:moveTo>
                    <a:pt x="1" y="16019"/>
                  </a:moveTo>
                  <a:cubicBezTo>
                    <a:pt x="1" y="16019"/>
                    <a:pt x="517" y="943"/>
                    <a:pt x="11247" y="31"/>
                  </a:cubicBezTo>
                  <a:cubicBezTo>
                    <a:pt x="11247" y="1"/>
                    <a:pt x="13709" y="10426"/>
                    <a:pt x="1" y="1601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289850" lIns="289850" spcFirstLastPara="1" rIns="289850" wrap="square" tIns="2898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" name="Google Shape;179;p18"/>
            <p:cNvSpPr/>
            <p:nvPr/>
          </p:nvSpPr>
          <p:spPr>
            <a:xfrm>
              <a:off x="7334191" y="0"/>
              <a:ext cx="379166" cy="317295"/>
            </a:xfrm>
            <a:custGeom>
              <a:rect b="b" l="l" r="r" t="t"/>
              <a:pathLst>
                <a:path extrusionOk="0" h="9667" w="11552">
                  <a:moveTo>
                    <a:pt x="1" y="8815"/>
                  </a:moveTo>
                  <a:cubicBezTo>
                    <a:pt x="1" y="8815"/>
                    <a:pt x="4864" y="1"/>
                    <a:pt x="11551" y="2675"/>
                  </a:cubicBezTo>
                  <a:cubicBezTo>
                    <a:pt x="11551" y="2706"/>
                    <a:pt x="9879" y="9666"/>
                    <a:pt x="1" y="881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289850" lIns="289850" spcFirstLastPara="1" rIns="289850" wrap="square" tIns="2898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">
  <p:cSld name="BLANK_1_1_1_1"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1" name="Google Shape;181;p19"/>
          <p:cNvGrpSpPr/>
          <p:nvPr/>
        </p:nvGrpSpPr>
        <p:grpSpPr>
          <a:xfrm>
            <a:off x="14303286" y="298417"/>
            <a:ext cx="10694399" cy="7734357"/>
            <a:chOff x="5108316" y="76300"/>
            <a:chExt cx="3819428" cy="1977540"/>
          </a:xfrm>
        </p:grpSpPr>
        <p:sp>
          <p:nvSpPr>
            <p:cNvPr id="182" name="Google Shape;182;p19"/>
            <p:cNvSpPr/>
            <p:nvPr/>
          </p:nvSpPr>
          <p:spPr>
            <a:xfrm>
              <a:off x="8617441" y="1676709"/>
              <a:ext cx="310304" cy="377131"/>
            </a:xfrm>
            <a:custGeom>
              <a:rect b="b" l="l" r="r" t="t"/>
              <a:pathLst>
                <a:path extrusionOk="0" h="11490" w="9454">
                  <a:moveTo>
                    <a:pt x="7022" y="0"/>
                  </a:moveTo>
                  <a:lnTo>
                    <a:pt x="7022" y="0"/>
                  </a:lnTo>
                  <a:cubicBezTo>
                    <a:pt x="1" y="1429"/>
                    <a:pt x="761" y="11490"/>
                    <a:pt x="761" y="11490"/>
                  </a:cubicBezTo>
                  <a:cubicBezTo>
                    <a:pt x="9454" y="6748"/>
                    <a:pt x="7053" y="0"/>
                    <a:pt x="702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289850" lIns="289850" spcFirstLastPara="1" rIns="289850" wrap="square" tIns="2898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" name="Google Shape;183;p19"/>
            <p:cNvSpPr/>
            <p:nvPr/>
          </p:nvSpPr>
          <p:spPr>
            <a:xfrm>
              <a:off x="5108316" y="76300"/>
              <a:ext cx="379166" cy="317295"/>
            </a:xfrm>
            <a:custGeom>
              <a:rect b="b" l="l" r="r" t="t"/>
              <a:pathLst>
                <a:path extrusionOk="0" h="9667" w="11552">
                  <a:moveTo>
                    <a:pt x="1" y="8815"/>
                  </a:moveTo>
                  <a:cubicBezTo>
                    <a:pt x="1" y="8815"/>
                    <a:pt x="4864" y="1"/>
                    <a:pt x="11551" y="2675"/>
                  </a:cubicBezTo>
                  <a:cubicBezTo>
                    <a:pt x="11551" y="2706"/>
                    <a:pt x="9879" y="9666"/>
                    <a:pt x="1" y="881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289850" lIns="289850" spcFirstLastPara="1" rIns="289850" wrap="square" tIns="2898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84" name="Google Shape;184;p19"/>
          <p:cNvSpPr/>
          <p:nvPr/>
        </p:nvSpPr>
        <p:spPr>
          <a:xfrm>
            <a:off x="-7" y="18282291"/>
            <a:ext cx="9253687" cy="1834546"/>
          </a:xfrm>
          <a:custGeom>
            <a:rect b="b" l="l" r="r" t="t"/>
            <a:pathLst>
              <a:path extrusionOk="0" h="3825" w="26950">
                <a:moveTo>
                  <a:pt x="7181" y="0"/>
                </a:moveTo>
                <a:cubicBezTo>
                  <a:pt x="2039" y="0"/>
                  <a:pt x="0" y="3824"/>
                  <a:pt x="0" y="3824"/>
                </a:cubicBezTo>
                <a:lnTo>
                  <a:pt x="26949" y="3824"/>
                </a:lnTo>
                <a:cubicBezTo>
                  <a:pt x="25556" y="2076"/>
                  <a:pt x="24208" y="1682"/>
                  <a:pt x="22589" y="1682"/>
                </a:cubicBezTo>
                <a:cubicBezTo>
                  <a:pt x="21265" y="1682"/>
                  <a:pt x="19759" y="1945"/>
                  <a:pt x="17898" y="1945"/>
                </a:cubicBezTo>
                <a:cubicBezTo>
                  <a:pt x="16162" y="1945"/>
                  <a:pt x="14117" y="1716"/>
                  <a:pt x="11622" y="832"/>
                </a:cubicBezTo>
                <a:cubicBezTo>
                  <a:pt x="9938" y="238"/>
                  <a:pt x="8463" y="0"/>
                  <a:pt x="718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289850" lIns="289850" spcFirstLastPara="1" rIns="289850" wrap="square" tIns="2898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p19"/>
          <p:cNvSpPr txBox="1"/>
          <p:nvPr>
            <p:ph type="title"/>
          </p:nvPr>
        </p:nvSpPr>
        <p:spPr>
          <a:xfrm>
            <a:off x="2016000" y="1740542"/>
            <a:ext cx="21571200" cy="2239800"/>
          </a:xfrm>
          <a:prstGeom prst="rect">
            <a:avLst/>
          </a:prstGeom>
        </p:spPr>
        <p:txBody>
          <a:bodyPr anchorCtr="0" anchor="t" bIns="289850" lIns="289850" spcFirstLastPara="1" rIns="289850" wrap="square" tIns="28985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9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9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9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9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9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9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9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9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9500"/>
              <a:buNone/>
              <a:defRPr/>
            </a:lvl9pPr>
          </a:lstStyle>
          <a:p/>
        </p:txBody>
      </p:sp>
      <p:sp>
        <p:nvSpPr>
          <p:cNvPr id="186" name="Google Shape;186;p19"/>
          <p:cNvSpPr txBox="1"/>
          <p:nvPr>
            <p:ph idx="1" type="subTitle"/>
          </p:nvPr>
        </p:nvSpPr>
        <p:spPr>
          <a:xfrm>
            <a:off x="2529660" y="5109769"/>
            <a:ext cx="9607800" cy="2056800"/>
          </a:xfrm>
          <a:prstGeom prst="rect">
            <a:avLst/>
          </a:prstGeom>
          <a:ln>
            <a:noFill/>
          </a:ln>
        </p:spPr>
        <p:txBody>
          <a:bodyPr anchorCtr="0" anchor="b" bIns="289850" lIns="289850" spcFirstLastPara="1" rIns="289850" wrap="square" tIns="28985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600"/>
              <a:buFont typeface="Raleway"/>
              <a:buNone/>
              <a:defRPr b="1" sz="5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600"/>
              <a:buFont typeface="Raleway"/>
              <a:buNone/>
              <a:defRPr sz="7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600"/>
              <a:buFont typeface="Raleway"/>
              <a:buNone/>
              <a:defRPr sz="7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600"/>
              <a:buFont typeface="Raleway"/>
              <a:buNone/>
              <a:defRPr sz="7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600"/>
              <a:buFont typeface="Raleway"/>
              <a:buNone/>
              <a:defRPr sz="7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600"/>
              <a:buFont typeface="Raleway"/>
              <a:buNone/>
              <a:defRPr sz="7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600"/>
              <a:buFont typeface="Raleway"/>
              <a:buNone/>
              <a:defRPr sz="7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600"/>
              <a:buFont typeface="Raleway"/>
              <a:buNone/>
              <a:defRPr sz="7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600"/>
              <a:buFont typeface="Raleway"/>
              <a:buNone/>
              <a:defRPr sz="7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87" name="Google Shape;187;p19"/>
          <p:cNvSpPr txBox="1"/>
          <p:nvPr>
            <p:ph idx="2" type="subTitle"/>
          </p:nvPr>
        </p:nvSpPr>
        <p:spPr>
          <a:xfrm>
            <a:off x="2529660" y="7166622"/>
            <a:ext cx="9607800" cy="3362700"/>
          </a:xfrm>
          <a:prstGeom prst="rect">
            <a:avLst/>
          </a:prstGeom>
          <a:ln>
            <a:noFill/>
          </a:ln>
        </p:spPr>
        <p:txBody>
          <a:bodyPr anchorCtr="0" anchor="t" bIns="289850" lIns="289850" spcFirstLastPara="1" rIns="289850" wrap="square" tIns="28985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9pPr>
          </a:lstStyle>
          <a:p/>
        </p:txBody>
      </p:sp>
      <p:sp>
        <p:nvSpPr>
          <p:cNvPr id="188" name="Google Shape;188;p19"/>
          <p:cNvSpPr txBox="1"/>
          <p:nvPr>
            <p:ph idx="3" type="subTitle"/>
          </p:nvPr>
        </p:nvSpPr>
        <p:spPr>
          <a:xfrm>
            <a:off x="13500060" y="7166622"/>
            <a:ext cx="9607800" cy="3362700"/>
          </a:xfrm>
          <a:prstGeom prst="rect">
            <a:avLst/>
          </a:prstGeom>
          <a:ln>
            <a:noFill/>
          </a:ln>
        </p:spPr>
        <p:txBody>
          <a:bodyPr anchorCtr="0" anchor="t" bIns="289850" lIns="289850" spcFirstLastPara="1" rIns="289850" wrap="square" tIns="28985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9pPr>
          </a:lstStyle>
          <a:p/>
        </p:txBody>
      </p:sp>
      <p:sp>
        <p:nvSpPr>
          <p:cNvPr id="189" name="Google Shape;189;p19"/>
          <p:cNvSpPr txBox="1"/>
          <p:nvPr>
            <p:ph idx="4" type="subTitle"/>
          </p:nvPr>
        </p:nvSpPr>
        <p:spPr>
          <a:xfrm>
            <a:off x="2529660" y="14004516"/>
            <a:ext cx="9607800" cy="3362700"/>
          </a:xfrm>
          <a:prstGeom prst="rect">
            <a:avLst/>
          </a:prstGeom>
          <a:ln>
            <a:noFill/>
          </a:ln>
        </p:spPr>
        <p:txBody>
          <a:bodyPr anchorCtr="0" anchor="t" bIns="289850" lIns="289850" spcFirstLastPara="1" rIns="289850" wrap="square" tIns="28985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9pPr>
          </a:lstStyle>
          <a:p/>
        </p:txBody>
      </p:sp>
      <p:sp>
        <p:nvSpPr>
          <p:cNvPr id="190" name="Google Shape;190;p19"/>
          <p:cNvSpPr txBox="1"/>
          <p:nvPr>
            <p:ph idx="5" type="subTitle"/>
          </p:nvPr>
        </p:nvSpPr>
        <p:spPr>
          <a:xfrm>
            <a:off x="13500060" y="14004516"/>
            <a:ext cx="9607800" cy="3362700"/>
          </a:xfrm>
          <a:prstGeom prst="rect">
            <a:avLst/>
          </a:prstGeom>
          <a:ln>
            <a:noFill/>
          </a:ln>
        </p:spPr>
        <p:txBody>
          <a:bodyPr anchorCtr="0" anchor="t" bIns="289850" lIns="289850" spcFirstLastPara="1" rIns="289850" wrap="square" tIns="28985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9pPr>
          </a:lstStyle>
          <a:p/>
        </p:txBody>
      </p:sp>
      <p:sp>
        <p:nvSpPr>
          <p:cNvPr id="191" name="Google Shape;191;p19"/>
          <p:cNvSpPr txBox="1"/>
          <p:nvPr>
            <p:ph idx="6" type="subTitle"/>
          </p:nvPr>
        </p:nvSpPr>
        <p:spPr>
          <a:xfrm>
            <a:off x="2529660" y="11947662"/>
            <a:ext cx="9607800" cy="2056800"/>
          </a:xfrm>
          <a:prstGeom prst="rect">
            <a:avLst/>
          </a:prstGeom>
          <a:ln>
            <a:noFill/>
          </a:ln>
        </p:spPr>
        <p:txBody>
          <a:bodyPr anchorCtr="0" anchor="b" bIns="289850" lIns="289850" spcFirstLastPara="1" rIns="289850" wrap="square" tIns="28985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600"/>
              <a:buFont typeface="Raleway"/>
              <a:buNone/>
              <a:defRPr b="1" sz="5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600"/>
              <a:buFont typeface="Raleway"/>
              <a:buNone/>
              <a:defRPr sz="7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600"/>
              <a:buFont typeface="Raleway"/>
              <a:buNone/>
              <a:defRPr sz="7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600"/>
              <a:buFont typeface="Raleway"/>
              <a:buNone/>
              <a:defRPr sz="7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600"/>
              <a:buFont typeface="Raleway"/>
              <a:buNone/>
              <a:defRPr sz="7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600"/>
              <a:buFont typeface="Raleway"/>
              <a:buNone/>
              <a:defRPr sz="7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600"/>
              <a:buFont typeface="Raleway"/>
              <a:buNone/>
              <a:defRPr sz="7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600"/>
              <a:buFont typeface="Raleway"/>
              <a:buNone/>
              <a:defRPr sz="7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600"/>
              <a:buFont typeface="Raleway"/>
              <a:buNone/>
              <a:defRPr sz="7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92" name="Google Shape;192;p19"/>
          <p:cNvSpPr txBox="1"/>
          <p:nvPr>
            <p:ph idx="7" type="subTitle"/>
          </p:nvPr>
        </p:nvSpPr>
        <p:spPr>
          <a:xfrm>
            <a:off x="13500060" y="5109769"/>
            <a:ext cx="9607800" cy="2056800"/>
          </a:xfrm>
          <a:prstGeom prst="rect">
            <a:avLst/>
          </a:prstGeom>
          <a:ln>
            <a:noFill/>
          </a:ln>
        </p:spPr>
        <p:txBody>
          <a:bodyPr anchorCtr="0" anchor="b" bIns="289850" lIns="289850" spcFirstLastPara="1" rIns="289850" wrap="square" tIns="28985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600"/>
              <a:buFont typeface="Raleway"/>
              <a:buNone/>
              <a:defRPr b="1" sz="5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600"/>
              <a:buFont typeface="Raleway"/>
              <a:buNone/>
              <a:defRPr sz="7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600"/>
              <a:buFont typeface="Raleway"/>
              <a:buNone/>
              <a:defRPr sz="7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600"/>
              <a:buFont typeface="Raleway"/>
              <a:buNone/>
              <a:defRPr sz="7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600"/>
              <a:buFont typeface="Raleway"/>
              <a:buNone/>
              <a:defRPr sz="7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600"/>
              <a:buFont typeface="Raleway"/>
              <a:buNone/>
              <a:defRPr sz="7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600"/>
              <a:buFont typeface="Raleway"/>
              <a:buNone/>
              <a:defRPr sz="7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600"/>
              <a:buFont typeface="Raleway"/>
              <a:buNone/>
              <a:defRPr sz="7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600"/>
              <a:buFont typeface="Raleway"/>
              <a:buNone/>
              <a:defRPr sz="7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93" name="Google Shape;193;p19"/>
          <p:cNvSpPr txBox="1"/>
          <p:nvPr>
            <p:ph idx="8" type="subTitle"/>
          </p:nvPr>
        </p:nvSpPr>
        <p:spPr>
          <a:xfrm>
            <a:off x="13500060" y="11947662"/>
            <a:ext cx="9607800" cy="2056800"/>
          </a:xfrm>
          <a:prstGeom prst="rect">
            <a:avLst/>
          </a:prstGeom>
          <a:ln>
            <a:noFill/>
          </a:ln>
        </p:spPr>
        <p:txBody>
          <a:bodyPr anchorCtr="0" anchor="b" bIns="289850" lIns="289850" spcFirstLastPara="1" rIns="289850" wrap="square" tIns="28985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600"/>
              <a:buFont typeface="Raleway"/>
              <a:buNone/>
              <a:defRPr b="1" sz="5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600"/>
              <a:buFont typeface="Raleway"/>
              <a:buNone/>
              <a:defRPr sz="7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600"/>
              <a:buFont typeface="Raleway"/>
              <a:buNone/>
              <a:defRPr sz="7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600"/>
              <a:buFont typeface="Raleway"/>
              <a:buNone/>
              <a:defRPr sz="7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600"/>
              <a:buFont typeface="Raleway"/>
              <a:buNone/>
              <a:defRPr sz="7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600"/>
              <a:buFont typeface="Raleway"/>
              <a:buNone/>
              <a:defRPr sz="7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600"/>
              <a:buFont typeface="Raleway"/>
              <a:buNone/>
              <a:defRPr sz="7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600"/>
              <a:buFont typeface="Raleway"/>
              <a:buNone/>
              <a:defRPr sz="7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600"/>
              <a:buFont typeface="Raleway"/>
              <a:buNone/>
              <a:defRPr sz="7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">
  <p:cSld name="BLANK_1_1_1_1_1"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5" name="Google Shape;195;p20"/>
          <p:cNvGrpSpPr/>
          <p:nvPr/>
        </p:nvGrpSpPr>
        <p:grpSpPr>
          <a:xfrm>
            <a:off x="-8287468" y="-4909532"/>
            <a:ext cx="37837837" cy="31422113"/>
            <a:chOff x="-2959810" y="-1255282"/>
            <a:chExt cx="13513513" cy="8034086"/>
          </a:xfrm>
        </p:grpSpPr>
        <p:sp>
          <p:nvSpPr>
            <p:cNvPr id="196" name="Google Shape;196;p20"/>
            <p:cNvSpPr/>
            <p:nvPr/>
          </p:nvSpPr>
          <p:spPr>
            <a:xfrm rot="10800000">
              <a:off x="6430242" y="-64713"/>
              <a:ext cx="4123462" cy="1307039"/>
            </a:xfrm>
            <a:custGeom>
              <a:rect b="b" l="l" r="r" t="t"/>
              <a:pathLst>
                <a:path extrusionOk="0" h="54234" w="171098">
                  <a:moveTo>
                    <a:pt x="64219" y="1"/>
                  </a:moveTo>
                  <a:cubicBezTo>
                    <a:pt x="51195" y="1"/>
                    <a:pt x="38117" y="4100"/>
                    <a:pt x="26141" y="9674"/>
                  </a:cubicBezTo>
                  <a:cubicBezTo>
                    <a:pt x="21598" y="11608"/>
                    <a:pt x="16212" y="12676"/>
                    <a:pt x="10759" y="12676"/>
                  </a:cubicBezTo>
                  <a:cubicBezTo>
                    <a:pt x="7126" y="12676"/>
                    <a:pt x="3464" y="12202"/>
                    <a:pt x="0" y="11194"/>
                  </a:cubicBezTo>
                  <a:lnTo>
                    <a:pt x="0" y="33382"/>
                  </a:lnTo>
                  <a:cubicBezTo>
                    <a:pt x="1802" y="34005"/>
                    <a:pt x="3700" y="34318"/>
                    <a:pt x="5624" y="34318"/>
                  </a:cubicBezTo>
                  <a:cubicBezTo>
                    <a:pt x="7271" y="34318"/>
                    <a:pt x="8938" y="34088"/>
                    <a:pt x="10578" y="33626"/>
                  </a:cubicBezTo>
                  <a:cubicBezTo>
                    <a:pt x="20641" y="30620"/>
                    <a:pt x="31297" y="22557"/>
                    <a:pt x="41562" y="22557"/>
                  </a:cubicBezTo>
                  <a:cubicBezTo>
                    <a:pt x="45622" y="22557"/>
                    <a:pt x="49620" y="23818"/>
                    <a:pt x="53497" y="27151"/>
                  </a:cubicBezTo>
                  <a:cubicBezTo>
                    <a:pt x="61096" y="33626"/>
                    <a:pt x="59576" y="43869"/>
                    <a:pt x="65655" y="51863"/>
                  </a:cubicBezTo>
                  <a:cubicBezTo>
                    <a:pt x="66293" y="52714"/>
                    <a:pt x="66992" y="53535"/>
                    <a:pt x="67722" y="54234"/>
                  </a:cubicBezTo>
                  <a:lnTo>
                    <a:pt x="171098" y="54234"/>
                  </a:lnTo>
                  <a:cubicBezTo>
                    <a:pt x="167268" y="49127"/>
                    <a:pt x="163104" y="44598"/>
                    <a:pt x="156842" y="42744"/>
                  </a:cubicBezTo>
                  <a:cubicBezTo>
                    <a:pt x="154802" y="42231"/>
                    <a:pt x="152790" y="42012"/>
                    <a:pt x="150798" y="42012"/>
                  </a:cubicBezTo>
                  <a:cubicBezTo>
                    <a:pt x="142401" y="42012"/>
                    <a:pt x="134361" y="45902"/>
                    <a:pt x="126082" y="48063"/>
                  </a:cubicBezTo>
                  <a:cubicBezTo>
                    <a:pt x="124128" y="48552"/>
                    <a:pt x="122190" y="48796"/>
                    <a:pt x="120311" y="48796"/>
                  </a:cubicBezTo>
                  <a:cubicBezTo>
                    <a:pt x="113422" y="48796"/>
                    <a:pt x="107317" y="45512"/>
                    <a:pt x="104045" y="38945"/>
                  </a:cubicBezTo>
                  <a:cubicBezTo>
                    <a:pt x="100245" y="30951"/>
                    <a:pt x="97571" y="22592"/>
                    <a:pt x="93771" y="14628"/>
                  </a:cubicBezTo>
                  <a:cubicBezTo>
                    <a:pt x="90731" y="8914"/>
                    <a:pt x="86172" y="4355"/>
                    <a:pt x="80853" y="2470"/>
                  </a:cubicBezTo>
                  <a:cubicBezTo>
                    <a:pt x="75379" y="755"/>
                    <a:pt x="69804" y="1"/>
                    <a:pt x="6421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289850" lIns="289850" spcFirstLastPara="1" rIns="289850" wrap="square" tIns="2898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4400"/>
            </a:p>
          </p:txBody>
        </p:sp>
        <p:sp>
          <p:nvSpPr>
            <p:cNvPr id="197" name="Google Shape;197;p20"/>
            <p:cNvSpPr/>
            <p:nvPr/>
          </p:nvSpPr>
          <p:spPr>
            <a:xfrm rot="10800000">
              <a:off x="7082617" y="-1057846"/>
              <a:ext cx="2875659" cy="2095296"/>
            </a:xfrm>
            <a:custGeom>
              <a:rect b="b" l="l" r="r" t="t"/>
              <a:pathLst>
                <a:path extrusionOk="0" h="69698" w="95656">
                  <a:moveTo>
                    <a:pt x="95655" y="52646"/>
                  </a:moveTo>
                  <a:cubicBezTo>
                    <a:pt x="79910" y="54166"/>
                    <a:pt x="64378" y="40427"/>
                    <a:pt x="63892" y="24621"/>
                  </a:cubicBezTo>
                  <a:cubicBezTo>
                    <a:pt x="63679" y="18147"/>
                    <a:pt x="64834" y="9849"/>
                    <a:pt x="59089" y="6809"/>
                  </a:cubicBezTo>
                  <a:cubicBezTo>
                    <a:pt x="56384" y="5381"/>
                    <a:pt x="53010" y="5837"/>
                    <a:pt x="50123" y="6931"/>
                  </a:cubicBezTo>
                  <a:cubicBezTo>
                    <a:pt x="45837" y="8572"/>
                    <a:pt x="42068" y="11369"/>
                    <a:pt x="37934" y="13436"/>
                  </a:cubicBezTo>
                  <a:cubicBezTo>
                    <a:pt x="33800" y="15442"/>
                    <a:pt x="28846" y="16658"/>
                    <a:pt x="24621" y="14803"/>
                  </a:cubicBezTo>
                  <a:cubicBezTo>
                    <a:pt x="20608" y="13010"/>
                    <a:pt x="18207" y="8937"/>
                    <a:pt x="15198" y="5715"/>
                  </a:cubicBezTo>
                  <a:cubicBezTo>
                    <a:pt x="12219" y="2524"/>
                    <a:pt x="7234" y="1"/>
                    <a:pt x="3556" y="2402"/>
                  </a:cubicBezTo>
                  <a:cubicBezTo>
                    <a:pt x="699" y="4256"/>
                    <a:pt x="0" y="8329"/>
                    <a:pt x="1155" y="11551"/>
                  </a:cubicBezTo>
                  <a:cubicBezTo>
                    <a:pt x="2249" y="14803"/>
                    <a:pt x="4711" y="17326"/>
                    <a:pt x="7082" y="19758"/>
                  </a:cubicBezTo>
                  <a:cubicBezTo>
                    <a:pt x="12098" y="24925"/>
                    <a:pt x="17143" y="30062"/>
                    <a:pt x="22159" y="35229"/>
                  </a:cubicBezTo>
                  <a:cubicBezTo>
                    <a:pt x="24286" y="37448"/>
                    <a:pt x="26536" y="39880"/>
                    <a:pt x="26809" y="42919"/>
                  </a:cubicBezTo>
                  <a:cubicBezTo>
                    <a:pt x="27295" y="48573"/>
                    <a:pt x="20730" y="52859"/>
                    <a:pt x="20669" y="58573"/>
                  </a:cubicBezTo>
                  <a:cubicBezTo>
                    <a:pt x="20639" y="63528"/>
                    <a:pt x="25654" y="67114"/>
                    <a:pt x="30487" y="68391"/>
                  </a:cubicBezTo>
                  <a:cubicBezTo>
                    <a:pt x="35259" y="69698"/>
                    <a:pt x="40426" y="69667"/>
                    <a:pt x="45229" y="68239"/>
                  </a:cubicBezTo>
                  <a:cubicBezTo>
                    <a:pt x="53041" y="65959"/>
                    <a:pt x="59636" y="60306"/>
                    <a:pt x="67570" y="58452"/>
                  </a:cubicBezTo>
                  <a:cubicBezTo>
                    <a:pt x="74895" y="56689"/>
                    <a:pt x="82585" y="58421"/>
                    <a:pt x="89941" y="6015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289850" lIns="289850" spcFirstLastPara="1" rIns="289850" wrap="square" tIns="2898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" name="Google Shape;198;p20"/>
            <p:cNvSpPr/>
            <p:nvPr/>
          </p:nvSpPr>
          <p:spPr>
            <a:xfrm rot="-2210320">
              <a:off x="7968904" y="-928079"/>
              <a:ext cx="1650738" cy="1679337"/>
            </a:xfrm>
            <a:custGeom>
              <a:rect b="b" l="l" r="r" t="t"/>
              <a:pathLst>
                <a:path extrusionOk="0" fill="none" h="101704" w="99972">
                  <a:moveTo>
                    <a:pt x="8694" y="0"/>
                  </a:moveTo>
                  <a:cubicBezTo>
                    <a:pt x="7539" y="183"/>
                    <a:pt x="6566" y="973"/>
                    <a:pt x="5715" y="1793"/>
                  </a:cubicBezTo>
                  <a:cubicBezTo>
                    <a:pt x="3344" y="3952"/>
                    <a:pt x="1064" y="6505"/>
                    <a:pt x="456" y="9696"/>
                  </a:cubicBezTo>
                  <a:cubicBezTo>
                    <a:pt x="0" y="12128"/>
                    <a:pt x="669" y="14712"/>
                    <a:pt x="2158" y="16687"/>
                  </a:cubicBezTo>
                  <a:cubicBezTo>
                    <a:pt x="5776" y="21459"/>
                    <a:pt x="12189" y="22037"/>
                    <a:pt x="17691" y="22219"/>
                  </a:cubicBezTo>
                  <a:cubicBezTo>
                    <a:pt x="21733" y="22371"/>
                    <a:pt x="26171" y="22949"/>
                    <a:pt x="28816" y="25928"/>
                  </a:cubicBezTo>
                  <a:cubicBezTo>
                    <a:pt x="32402" y="29940"/>
                    <a:pt x="31217" y="35958"/>
                    <a:pt x="29971" y="40639"/>
                  </a:cubicBezTo>
                  <a:cubicBezTo>
                    <a:pt x="28329" y="46870"/>
                    <a:pt x="25290" y="52615"/>
                    <a:pt x="23283" y="58694"/>
                  </a:cubicBezTo>
                  <a:cubicBezTo>
                    <a:pt x="21186" y="65016"/>
                    <a:pt x="20244" y="71794"/>
                    <a:pt x="21338" y="78330"/>
                  </a:cubicBezTo>
                  <a:cubicBezTo>
                    <a:pt x="22432" y="84925"/>
                    <a:pt x="25715" y="91187"/>
                    <a:pt x="30943" y="95321"/>
                  </a:cubicBezTo>
                  <a:cubicBezTo>
                    <a:pt x="37357" y="100366"/>
                    <a:pt x="46111" y="101704"/>
                    <a:pt x="54226" y="100974"/>
                  </a:cubicBezTo>
                  <a:cubicBezTo>
                    <a:pt x="62403" y="100306"/>
                    <a:pt x="70275" y="97783"/>
                    <a:pt x="78239" y="95989"/>
                  </a:cubicBezTo>
                  <a:cubicBezTo>
                    <a:pt x="82190" y="95077"/>
                    <a:pt x="86355" y="94378"/>
                    <a:pt x="90336" y="95047"/>
                  </a:cubicBezTo>
                  <a:cubicBezTo>
                    <a:pt x="94318" y="95746"/>
                    <a:pt x="98300" y="98026"/>
                    <a:pt x="99972" y="101704"/>
                  </a:cubicBezTo>
                </a:path>
              </a:pathLst>
            </a:custGeom>
            <a:noFill/>
            <a:ln cap="flat" cmpd="sng" w="19000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289850" lIns="289850" spcFirstLastPara="1" rIns="289850" wrap="square" tIns="2898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" name="Google Shape;199;p20"/>
            <p:cNvSpPr/>
            <p:nvPr/>
          </p:nvSpPr>
          <p:spPr>
            <a:xfrm flipH="1" rot="10800000">
              <a:off x="-2959810" y="3926851"/>
              <a:ext cx="4600433" cy="2851953"/>
            </a:xfrm>
            <a:custGeom>
              <a:rect b="b" l="l" r="r" t="t"/>
              <a:pathLst>
                <a:path extrusionOk="0" h="79425" w="128119">
                  <a:moveTo>
                    <a:pt x="12585" y="23041"/>
                  </a:moveTo>
                  <a:cubicBezTo>
                    <a:pt x="12159" y="26232"/>
                    <a:pt x="11430" y="29637"/>
                    <a:pt x="10396" y="30640"/>
                  </a:cubicBezTo>
                  <a:cubicBezTo>
                    <a:pt x="7782" y="33132"/>
                    <a:pt x="4408" y="35077"/>
                    <a:pt x="2858" y="38360"/>
                  </a:cubicBezTo>
                  <a:cubicBezTo>
                    <a:pt x="1" y="44287"/>
                    <a:pt x="4986" y="51461"/>
                    <a:pt x="11156" y="53740"/>
                  </a:cubicBezTo>
                  <a:cubicBezTo>
                    <a:pt x="17326" y="56020"/>
                    <a:pt x="24135" y="54926"/>
                    <a:pt x="30701" y="54500"/>
                  </a:cubicBezTo>
                  <a:cubicBezTo>
                    <a:pt x="37236" y="54075"/>
                    <a:pt x="44500" y="54561"/>
                    <a:pt x="49242" y="59090"/>
                  </a:cubicBezTo>
                  <a:cubicBezTo>
                    <a:pt x="53315" y="63011"/>
                    <a:pt x="54652" y="69120"/>
                    <a:pt x="58817" y="72950"/>
                  </a:cubicBezTo>
                  <a:cubicBezTo>
                    <a:pt x="65716" y="79425"/>
                    <a:pt x="75747" y="75473"/>
                    <a:pt x="82221" y="70427"/>
                  </a:cubicBezTo>
                  <a:cubicBezTo>
                    <a:pt x="88908" y="65139"/>
                    <a:pt x="94653" y="58026"/>
                    <a:pt x="102769" y="55564"/>
                  </a:cubicBezTo>
                  <a:cubicBezTo>
                    <a:pt x="107419" y="54166"/>
                    <a:pt x="112343" y="54409"/>
                    <a:pt x="117055" y="53345"/>
                  </a:cubicBezTo>
                  <a:cubicBezTo>
                    <a:pt x="121766" y="52281"/>
                    <a:pt x="126629" y="49181"/>
                    <a:pt x="127268" y="44439"/>
                  </a:cubicBezTo>
                  <a:cubicBezTo>
                    <a:pt x="128119" y="38664"/>
                    <a:pt x="122556" y="34014"/>
                    <a:pt x="117237" y="31612"/>
                  </a:cubicBezTo>
                  <a:cubicBezTo>
                    <a:pt x="103802" y="25594"/>
                    <a:pt x="87267" y="25229"/>
                    <a:pt x="76811" y="14804"/>
                  </a:cubicBezTo>
                  <a:cubicBezTo>
                    <a:pt x="74166" y="12129"/>
                    <a:pt x="72069" y="8968"/>
                    <a:pt x="69212" y="6536"/>
                  </a:cubicBezTo>
                  <a:cubicBezTo>
                    <a:pt x="61522" y="1"/>
                    <a:pt x="49911" y="457"/>
                    <a:pt x="40397" y="3892"/>
                  </a:cubicBezTo>
                  <a:cubicBezTo>
                    <a:pt x="30853" y="7296"/>
                    <a:pt x="22403" y="13223"/>
                    <a:pt x="12980" y="16901"/>
                  </a:cubicBezTo>
                  <a:cubicBezTo>
                    <a:pt x="13101" y="16870"/>
                    <a:pt x="12980" y="19849"/>
                    <a:pt x="12585" y="2304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289850" lIns="289850" spcFirstLastPara="1" rIns="289850" wrap="square" tIns="2898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" name="Google Shape;200;p20"/>
            <p:cNvSpPr/>
            <p:nvPr/>
          </p:nvSpPr>
          <p:spPr>
            <a:xfrm flipH="1" rot="2502769">
              <a:off x="-1009362" y="4161664"/>
              <a:ext cx="2267778" cy="1652375"/>
            </a:xfrm>
            <a:custGeom>
              <a:rect b="b" l="l" r="r" t="t"/>
              <a:pathLst>
                <a:path extrusionOk="0" h="69698" w="95656">
                  <a:moveTo>
                    <a:pt x="95655" y="52646"/>
                  </a:moveTo>
                  <a:cubicBezTo>
                    <a:pt x="79910" y="54166"/>
                    <a:pt x="64378" y="40427"/>
                    <a:pt x="63892" y="24621"/>
                  </a:cubicBezTo>
                  <a:cubicBezTo>
                    <a:pt x="63679" y="18147"/>
                    <a:pt x="64834" y="9849"/>
                    <a:pt x="59089" y="6809"/>
                  </a:cubicBezTo>
                  <a:cubicBezTo>
                    <a:pt x="56384" y="5381"/>
                    <a:pt x="53010" y="5837"/>
                    <a:pt x="50123" y="6931"/>
                  </a:cubicBezTo>
                  <a:cubicBezTo>
                    <a:pt x="45837" y="8572"/>
                    <a:pt x="42068" y="11369"/>
                    <a:pt x="37934" y="13436"/>
                  </a:cubicBezTo>
                  <a:cubicBezTo>
                    <a:pt x="33800" y="15442"/>
                    <a:pt x="28846" y="16658"/>
                    <a:pt x="24621" y="14803"/>
                  </a:cubicBezTo>
                  <a:cubicBezTo>
                    <a:pt x="20608" y="13010"/>
                    <a:pt x="18207" y="8937"/>
                    <a:pt x="15198" y="5715"/>
                  </a:cubicBezTo>
                  <a:cubicBezTo>
                    <a:pt x="12219" y="2524"/>
                    <a:pt x="7234" y="1"/>
                    <a:pt x="3556" y="2402"/>
                  </a:cubicBezTo>
                  <a:cubicBezTo>
                    <a:pt x="699" y="4256"/>
                    <a:pt x="0" y="8329"/>
                    <a:pt x="1155" y="11551"/>
                  </a:cubicBezTo>
                  <a:cubicBezTo>
                    <a:pt x="2249" y="14803"/>
                    <a:pt x="4711" y="17326"/>
                    <a:pt x="7082" y="19758"/>
                  </a:cubicBezTo>
                  <a:cubicBezTo>
                    <a:pt x="12098" y="24925"/>
                    <a:pt x="17143" y="30062"/>
                    <a:pt x="22159" y="35229"/>
                  </a:cubicBezTo>
                  <a:cubicBezTo>
                    <a:pt x="24286" y="37448"/>
                    <a:pt x="26536" y="39880"/>
                    <a:pt x="26809" y="42919"/>
                  </a:cubicBezTo>
                  <a:cubicBezTo>
                    <a:pt x="27295" y="48573"/>
                    <a:pt x="20730" y="52859"/>
                    <a:pt x="20669" y="58573"/>
                  </a:cubicBezTo>
                  <a:cubicBezTo>
                    <a:pt x="20639" y="63528"/>
                    <a:pt x="25654" y="67114"/>
                    <a:pt x="30487" y="68391"/>
                  </a:cubicBezTo>
                  <a:cubicBezTo>
                    <a:pt x="35259" y="69698"/>
                    <a:pt x="40426" y="69667"/>
                    <a:pt x="45229" y="68239"/>
                  </a:cubicBezTo>
                  <a:cubicBezTo>
                    <a:pt x="53041" y="65959"/>
                    <a:pt x="59636" y="60306"/>
                    <a:pt x="67570" y="58452"/>
                  </a:cubicBezTo>
                  <a:cubicBezTo>
                    <a:pt x="74895" y="56689"/>
                    <a:pt x="82585" y="58421"/>
                    <a:pt x="89941" y="6015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289850" lIns="289850" spcFirstLastPara="1" rIns="289850" wrap="square" tIns="2898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01" name="Google Shape;201;p20"/>
          <p:cNvSpPr txBox="1"/>
          <p:nvPr>
            <p:ph type="title"/>
          </p:nvPr>
        </p:nvSpPr>
        <p:spPr>
          <a:xfrm>
            <a:off x="2016000" y="1740542"/>
            <a:ext cx="21571200" cy="2239800"/>
          </a:xfrm>
          <a:prstGeom prst="rect">
            <a:avLst/>
          </a:prstGeom>
        </p:spPr>
        <p:txBody>
          <a:bodyPr anchorCtr="0" anchor="t" bIns="289850" lIns="289850" spcFirstLastPara="1" rIns="289850" wrap="square" tIns="28985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9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9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9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9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9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9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9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9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9500"/>
              <a:buNone/>
              <a:defRPr/>
            </a:lvl9pPr>
          </a:lstStyle>
          <a:p/>
        </p:txBody>
      </p:sp>
      <p:sp>
        <p:nvSpPr>
          <p:cNvPr id="202" name="Google Shape;202;p20"/>
          <p:cNvSpPr txBox="1"/>
          <p:nvPr>
            <p:ph idx="1" type="subTitle"/>
          </p:nvPr>
        </p:nvSpPr>
        <p:spPr>
          <a:xfrm>
            <a:off x="2016000" y="6721687"/>
            <a:ext cx="6636900" cy="4128900"/>
          </a:xfrm>
          <a:prstGeom prst="rect">
            <a:avLst/>
          </a:prstGeom>
          <a:ln>
            <a:noFill/>
          </a:ln>
        </p:spPr>
        <p:txBody>
          <a:bodyPr anchorCtr="0" anchor="t" bIns="289850" lIns="289850" spcFirstLastPara="1" rIns="289850" wrap="square" tIns="28985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9pPr>
          </a:lstStyle>
          <a:p/>
        </p:txBody>
      </p:sp>
      <p:sp>
        <p:nvSpPr>
          <p:cNvPr id="203" name="Google Shape;203;p20"/>
          <p:cNvSpPr txBox="1"/>
          <p:nvPr>
            <p:ph idx="2" type="subTitle"/>
          </p:nvPr>
        </p:nvSpPr>
        <p:spPr>
          <a:xfrm>
            <a:off x="9358020" y="6721733"/>
            <a:ext cx="6636000" cy="4128900"/>
          </a:xfrm>
          <a:prstGeom prst="rect">
            <a:avLst/>
          </a:prstGeom>
          <a:ln>
            <a:noFill/>
          </a:ln>
        </p:spPr>
        <p:txBody>
          <a:bodyPr anchorCtr="0" anchor="t" bIns="289850" lIns="289850" spcFirstLastPara="1" rIns="289850" wrap="square" tIns="28985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9pPr>
          </a:lstStyle>
          <a:p/>
        </p:txBody>
      </p:sp>
      <p:sp>
        <p:nvSpPr>
          <p:cNvPr id="204" name="Google Shape;204;p20"/>
          <p:cNvSpPr txBox="1"/>
          <p:nvPr>
            <p:ph idx="3" type="subTitle"/>
          </p:nvPr>
        </p:nvSpPr>
        <p:spPr>
          <a:xfrm>
            <a:off x="16687300" y="6721733"/>
            <a:ext cx="6636000" cy="4128900"/>
          </a:xfrm>
          <a:prstGeom prst="rect">
            <a:avLst/>
          </a:prstGeom>
          <a:ln>
            <a:noFill/>
          </a:ln>
        </p:spPr>
        <p:txBody>
          <a:bodyPr anchorCtr="0" anchor="t" bIns="289850" lIns="289850" spcFirstLastPara="1" rIns="289850" wrap="square" tIns="28985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9pPr>
          </a:lstStyle>
          <a:p/>
        </p:txBody>
      </p:sp>
      <p:sp>
        <p:nvSpPr>
          <p:cNvPr id="205" name="Google Shape;205;p20"/>
          <p:cNvSpPr txBox="1"/>
          <p:nvPr>
            <p:ph idx="4" type="subTitle"/>
          </p:nvPr>
        </p:nvSpPr>
        <p:spPr>
          <a:xfrm>
            <a:off x="2016000" y="13209778"/>
            <a:ext cx="6636900" cy="4128900"/>
          </a:xfrm>
          <a:prstGeom prst="rect">
            <a:avLst/>
          </a:prstGeom>
          <a:ln>
            <a:noFill/>
          </a:ln>
        </p:spPr>
        <p:txBody>
          <a:bodyPr anchorCtr="0" anchor="t" bIns="289850" lIns="289850" spcFirstLastPara="1" rIns="289850" wrap="square" tIns="28985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9pPr>
          </a:lstStyle>
          <a:p/>
        </p:txBody>
      </p:sp>
      <p:sp>
        <p:nvSpPr>
          <p:cNvPr id="206" name="Google Shape;206;p20"/>
          <p:cNvSpPr txBox="1"/>
          <p:nvPr>
            <p:ph idx="5" type="subTitle"/>
          </p:nvPr>
        </p:nvSpPr>
        <p:spPr>
          <a:xfrm>
            <a:off x="9358020" y="13209778"/>
            <a:ext cx="6636000" cy="4128900"/>
          </a:xfrm>
          <a:prstGeom prst="rect">
            <a:avLst/>
          </a:prstGeom>
          <a:ln>
            <a:noFill/>
          </a:ln>
        </p:spPr>
        <p:txBody>
          <a:bodyPr anchorCtr="0" anchor="t" bIns="289850" lIns="289850" spcFirstLastPara="1" rIns="289850" wrap="square" tIns="28985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9pPr>
          </a:lstStyle>
          <a:p/>
        </p:txBody>
      </p:sp>
      <p:sp>
        <p:nvSpPr>
          <p:cNvPr id="207" name="Google Shape;207;p20"/>
          <p:cNvSpPr txBox="1"/>
          <p:nvPr>
            <p:ph idx="6" type="subTitle"/>
          </p:nvPr>
        </p:nvSpPr>
        <p:spPr>
          <a:xfrm>
            <a:off x="16687299" y="13209778"/>
            <a:ext cx="6636000" cy="4128900"/>
          </a:xfrm>
          <a:prstGeom prst="rect">
            <a:avLst/>
          </a:prstGeom>
          <a:ln>
            <a:noFill/>
          </a:ln>
        </p:spPr>
        <p:txBody>
          <a:bodyPr anchorCtr="0" anchor="t" bIns="289850" lIns="289850" spcFirstLastPara="1" rIns="289850" wrap="square" tIns="28985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9pPr>
          </a:lstStyle>
          <a:p/>
        </p:txBody>
      </p:sp>
      <p:sp>
        <p:nvSpPr>
          <p:cNvPr id="208" name="Google Shape;208;p20"/>
          <p:cNvSpPr txBox="1"/>
          <p:nvPr>
            <p:ph idx="7" type="subTitle"/>
          </p:nvPr>
        </p:nvSpPr>
        <p:spPr>
          <a:xfrm>
            <a:off x="2016000" y="4629876"/>
            <a:ext cx="6636900" cy="2101500"/>
          </a:xfrm>
          <a:prstGeom prst="rect">
            <a:avLst/>
          </a:prstGeom>
          <a:ln>
            <a:noFill/>
          </a:ln>
        </p:spPr>
        <p:txBody>
          <a:bodyPr anchorCtr="0" anchor="b" bIns="289850" lIns="289850" spcFirstLastPara="1" rIns="289850" wrap="square" tIns="28985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600"/>
              <a:buFont typeface="Raleway"/>
              <a:buNone/>
              <a:defRPr b="1" sz="5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600"/>
              <a:buFont typeface="Raleway"/>
              <a:buNone/>
              <a:defRPr sz="7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600"/>
              <a:buFont typeface="Raleway"/>
              <a:buNone/>
              <a:defRPr sz="7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600"/>
              <a:buFont typeface="Raleway"/>
              <a:buNone/>
              <a:defRPr sz="7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600"/>
              <a:buFont typeface="Raleway"/>
              <a:buNone/>
              <a:defRPr sz="7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600"/>
              <a:buFont typeface="Raleway"/>
              <a:buNone/>
              <a:defRPr sz="7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600"/>
              <a:buFont typeface="Raleway"/>
              <a:buNone/>
              <a:defRPr sz="7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600"/>
              <a:buFont typeface="Raleway"/>
              <a:buNone/>
              <a:defRPr sz="7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600"/>
              <a:buFont typeface="Raleway"/>
              <a:buNone/>
              <a:defRPr sz="7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209" name="Google Shape;209;p20"/>
          <p:cNvSpPr txBox="1"/>
          <p:nvPr>
            <p:ph idx="8" type="subTitle"/>
          </p:nvPr>
        </p:nvSpPr>
        <p:spPr>
          <a:xfrm>
            <a:off x="9358020" y="4629876"/>
            <a:ext cx="6649500" cy="2101500"/>
          </a:xfrm>
          <a:prstGeom prst="rect">
            <a:avLst/>
          </a:prstGeom>
          <a:ln>
            <a:noFill/>
          </a:ln>
        </p:spPr>
        <p:txBody>
          <a:bodyPr anchorCtr="0" anchor="b" bIns="289850" lIns="289850" spcFirstLastPara="1" rIns="289850" wrap="square" tIns="28985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600"/>
              <a:buFont typeface="Raleway"/>
              <a:buNone/>
              <a:defRPr b="1" sz="5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600"/>
              <a:buFont typeface="Raleway"/>
              <a:buNone/>
              <a:defRPr sz="7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600"/>
              <a:buFont typeface="Raleway"/>
              <a:buNone/>
              <a:defRPr sz="7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600"/>
              <a:buFont typeface="Raleway"/>
              <a:buNone/>
              <a:defRPr sz="7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600"/>
              <a:buFont typeface="Raleway"/>
              <a:buNone/>
              <a:defRPr sz="7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600"/>
              <a:buFont typeface="Raleway"/>
              <a:buNone/>
              <a:defRPr sz="7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600"/>
              <a:buFont typeface="Raleway"/>
              <a:buNone/>
              <a:defRPr sz="7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600"/>
              <a:buFont typeface="Raleway"/>
              <a:buNone/>
              <a:defRPr sz="7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600"/>
              <a:buFont typeface="Raleway"/>
              <a:buNone/>
              <a:defRPr sz="7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210" name="Google Shape;210;p20"/>
          <p:cNvSpPr txBox="1"/>
          <p:nvPr>
            <p:ph idx="9" type="subTitle"/>
          </p:nvPr>
        </p:nvSpPr>
        <p:spPr>
          <a:xfrm>
            <a:off x="16687300" y="4629876"/>
            <a:ext cx="6649500" cy="2101500"/>
          </a:xfrm>
          <a:prstGeom prst="rect">
            <a:avLst/>
          </a:prstGeom>
          <a:ln>
            <a:noFill/>
          </a:ln>
        </p:spPr>
        <p:txBody>
          <a:bodyPr anchorCtr="0" anchor="b" bIns="289850" lIns="289850" spcFirstLastPara="1" rIns="289850" wrap="square" tIns="28985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600"/>
              <a:buFont typeface="Raleway"/>
              <a:buNone/>
              <a:defRPr b="1" sz="5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600"/>
              <a:buFont typeface="Raleway"/>
              <a:buNone/>
              <a:defRPr sz="7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600"/>
              <a:buFont typeface="Raleway"/>
              <a:buNone/>
              <a:defRPr sz="7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600"/>
              <a:buFont typeface="Raleway"/>
              <a:buNone/>
              <a:defRPr sz="7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600"/>
              <a:buFont typeface="Raleway"/>
              <a:buNone/>
              <a:defRPr sz="7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600"/>
              <a:buFont typeface="Raleway"/>
              <a:buNone/>
              <a:defRPr sz="7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600"/>
              <a:buFont typeface="Raleway"/>
              <a:buNone/>
              <a:defRPr sz="7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600"/>
              <a:buFont typeface="Raleway"/>
              <a:buNone/>
              <a:defRPr sz="7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600"/>
              <a:buFont typeface="Raleway"/>
              <a:buNone/>
              <a:defRPr sz="7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211" name="Google Shape;211;p20"/>
          <p:cNvSpPr txBox="1"/>
          <p:nvPr>
            <p:ph idx="13" type="subTitle"/>
          </p:nvPr>
        </p:nvSpPr>
        <p:spPr>
          <a:xfrm>
            <a:off x="2016000" y="11100320"/>
            <a:ext cx="6636900" cy="2101500"/>
          </a:xfrm>
          <a:prstGeom prst="rect">
            <a:avLst/>
          </a:prstGeom>
          <a:ln>
            <a:noFill/>
          </a:ln>
        </p:spPr>
        <p:txBody>
          <a:bodyPr anchorCtr="0" anchor="b" bIns="289850" lIns="289850" spcFirstLastPara="1" rIns="289850" wrap="square" tIns="28985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600"/>
              <a:buFont typeface="Raleway"/>
              <a:buNone/>
              <a:defRPr b="1" sz="5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600"/>
              <a:buFont typeface="Raleway"/>
              <a:buNone/>
              <a:defRPr sz="7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600"/>
              <a:buFont typeface="Raleway"/>
              <a:buNone/>
              <a:defRPr sz="7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600"/>
              <a:buFont typeface="Raleway"/>
              <a:buNone/>
              <a:defRPr sz="7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600"/>
              <a:buFont typeface="Raleway"/>
              <a:buNone/>
              <a:defRPr sz="7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600"/>
              <a:buFont typeface="Raleway"/>
              <a:buNone/>
              <a:defRPr sz="7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600"/>
              <a:buFont typeface="Raleway"/>
              <a:buNone/>
              <a:defRPr sz="7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600"/>
              <a:buFont typeface="Raleway"/>
              <a:buNone/>
              <a:defRPr sz="7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600"/>
              <a:buFont typeface="Raleway"/>
              <a:buNone/>
              <a:defRPr sz="7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212" name="Google Shape;212;p20"/>
          <p:cNvSpPr txBox="1"/>
          <p:nvPr>
            <p:ph idx="14" type="subTitle"/>
          </p:nvPr>
        </p:nvSpPr>
        <p:spPr>
          <a:xfrm>
            <a:off x="9358020" y="11100320"/>
            <a:ext cx="6636000" cy="2101500"/>
          </a:xfrm>
          <a:prstGeom prst="rect">
            <a:avLst/>
          </a:prstGeom>
          <a:ln>
            <a:noFill/>
          </a:ln>
        </p:spPr>
        <p:txBody>
          <a:bodyPr anchorCtr="0" anchor="b" bIns="289850" lIns="289850" spcFirstLastPara="1" rIns="289850" wrap="square" tIns="28985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600"/>
              <a:buFont typeface="Raleway"/>
              <a:buNone/>
              <a:defRPr b="1" sz="5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600"/>
              <a:buFont typeface="Raleway"/>
              <a:buNone/>
              <a:defRPr sz="7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600"/>
              <a:buFont typeface="Raleway"/>
              <a:buNone/>
              <a:defRPr sz="7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600"/>
              <a:buFont typeface="Raleway"/>
              <a:buNone/>
              <a:defRPr sz="7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600"/>
              <a:buFont typeface="Raleway"/>
              <a:buNone/>
              <a:defRPr sz="7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600"/>
              <a:buFont typeface="Raleway"/>
              <a:buNone/>
              <a:defRPr sz="7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600"/>
              <a:buFont typeface="Raleway"/>
              <a:buNone/>
              <a:defRPr sz="7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600"/>
              <a:buFont typeface="Raleway"/>
              <a:buNone/>
              <a:defRPr sz="7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600"/>
              <a:buFont typeface="Raleway"/>
              <a:buNone/>
              <a:defRPr sz="7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213" name="Google Shape;213;p20"/>
          <p:cNvSpPr txBox="1"/>
          <p:nvPr>
            <p:ph idx="15" type="subTitle"/>
          </p:nvPr>
        </p:nvSpPr>
        <p:spPr>
          <a:xfrm>
            <a:off x="16687300" y="11100320"/>
            <a:ext cx="6636000" cy="2101500"/>
          </a:xfrm>
          <a:prstGeom prst="rect">
            <a:avLst/>
          </a:prstGeom>
          <a:ln>
            <a:noFill/>
          </a:ln>
        </p:spPr>
        <p:txBody>
          <a:bodyPr anchorCtr="0" anchor="b" bIns="289850" lIns="289850" spcFirstLastPara="1" rIns="289850" wrap="square" tIns="28985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600"/>
              <a:buFont typeface="Raleway"/>
              <a:buNone/>
              <a:defRPr b="1" sz="5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600"/>
              <a:buFont typeface="Raleway"/>
              <a:buNone/>
              <a:defRPr sz="7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600"/>
              <a:buFont typeface="Raleway"/>
              <a:buNone/>
              <a:defRPr sz="7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600"/>
              <a:buFont typeface="Raleway"/>
              <a:buNone/>
              <a:defRPr sz="7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600"/>
              <a:buFont typeface="Raleway"/>
              <a:buNone/>
              <a:defRPr sz="7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600"/>
              <a:buFont typeface="Raleway"/>
              <a:buNone/>
              <a:defRPr sz="7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600"/>
              <a:buFont typeface="Raleway"/>
              <a:buNone/>
              <a:defRPr sz="7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600"/>
              <a:buFont typeface="Raleway"/>
              <a:buNone/>
              <a:defRPr sz="7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600"/>
              <a:buFont typeface="Raleway"/>
              <a:buNone/>
              <a:defRPr sz="7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grpSp>
        <p:nvGrpSpPr>
          <p:cNvPr id="214" name="Google Shape;214;p20"/>
          <p:cNvGrpSpPr/>
          <p:nvPr/>
        </p:nvGrpSpPr>
        <p:grpSpPr>
          <a:xfrm>
            <a:off x="23433246" y="15358267"/>
            <a:ext cx="1326987" cy="4428748"/>
            <a:chOff x="8369016" y="3926841"/>
            <a:chExt cx="473924" cy="1132353"/>
          </a:xfrm>
        </p:grpSpPr>
        <p:sp>
          <p:nvSpPr>
            <p:cNvPr id="215" name="Google Shape;215;p20"/>
            <p:cNvSpPr/>
            <p:nvPr/>
          </p:nvSpPr>
          <p:spPr>
            <a:xfrm flipH="1" rot="10800000">
              <a:off x="8428894" y="3926841"/>
              <a:ext cx="354188" cy="307317"/>
            </a:xfrm>
            <a:custGeom>
              <a:rect b="b" l="l" r="r" t="t"/>
              <a:pathLst>
                <a:path extrusionOk="0" h="9363" w="10791">
                  <a:moveTo>
                    <a:pt x="0" y="9362"/>
                  </a:moveTo>
                  <a:cubicBezTo>
                    <a:pt x="0" y="9362"/>
                    <a:pt x="3830" y="0"/>
                    <a:pt x="10730" y="1915"/>
                  </a:cubicBezTo>
                  <a:cubicBezTo>
                    <a:pt x="10791" y="1915"/>
                    <a:pt x="9909" y="9058"/>
                    <a:pt x="0" y="936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289850" lIns="289850" spcFirstLastPara="1" rIns="289850" wrap="square" tIns="2898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" name="Google Shape;216;p20"/>
            <p:cNvSpPr/>
            <p:nvPr/>
          </p:nvSpPr>
          <p:spPr>
            <a:xfrm flipH="1" rot="10800000">
              <a:off x="8369016" y="4568334"/>
              <a:ext cx="473924" cy="490860"/>
            </a:xfrm>
            <a:custGeom>
              <a:rect b="b" l="l" r="r" t="t"/>
              <a:pathLst>
                <a:path extrusionOk="0" h="14955" w="14439">
                  <a:moveTo>
                    <a:pt x="14438" y="14955"/>
                  </a:moveTo>
                  <a:cubicBezTo>
                    <a:pt x="14438" y="14955"/>
                    <a:pt x="0" y="10608"/>
                    <a:pt x="1794" y="0"/>
                  </a:cubicBezTo>
                  <a:cubicBezTo>
                    <a:pt x="1794" y="0"/>
                    <a:pt x="12523" y="274"/>
                    <a:pt x="14438" y="1495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289850" lIns="289850" spcFirstLastPara="1" rIns="289850" wrap="square" tIns="2898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">
  <p:cSld name="CUSTOM_1"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8" name="Google Shape;218;p21"/>
          <p:cNvGrpSpPr/>
          <p:nvPr/>
        </p:nvGrpSpPr>
        <p:grpSpPr>
          <a:xfrm>
            <a:off x="17139036" y="-3312720"/>
            <a:ext cx="14434694" cy="29107707"/>
            <a:chOff x="6121084" y="-847005"/>
            <a:chExt cx="5155248" cy="7442333"/>
          </a:xfrm>
        </p:grpSpPr>
        <p:sp>
          <p:nvSpPr>
            <p:cNvPr id="219" name="Google Shape;219;p21"/>
            <p:cNvSpPr/>
            <p:nvPr/>
          </p:nvSpPr>
          <p:spPr>
            <a:xfrm rot="10800000">
              <a:off x="7328536" y="3640361"/>
              <a:ext cx="1816339" cy="1508714"/>
            </a:xfrm>
            <a:custGeom>
              <a:rect b="b" l="l" r="r" t="t"/>
              <a:pathLst>
                <a:path extrusionOk="0" h="11908" w="15930">
                  <a:moveTo>
                    <a:pt x="1" y="1"/>
                  </a:moveTo>
                  <a:lnTo>
                    <a:pt x="1" y="11907"/>
                  </a:lnTo>
                  <a:cubicBezTo>
                    <a:pt x="1" y="11907"/>
                    <a:pt x="96" y="6508"/>
                    <a:pt x="4054" y="5447"/>
                  </a:cubicBezTo>
                  <a:cubicBezTo>
                    <a:pt x="8012" y="4386"/>
                    <a:pt x="14203" y="4323"/>
                    <a:pt x="1592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289850" lIns="289850" spcFirstLastPara="1" rIns="289850" wrap="square" tIns="2898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" name="Google Shape;220;p21"/>
            <p:cNvSpPr/>
            <p:nvPr/>
          </p:nvSpPr>
          <p:spPr>
            <a:xfrm rot="-2946542">
              <a:off x="7997563" y="3727613"/>
              <a:ext cx="2801199" cy="2041042"/>
            </a:xfrm>
            <a:custGeom>
              <a:rect b="b" l="l" r="r" t="t"/>
              <a:pathLst>
                <a:path extrusionOk="0" h="69698" w="95656">
                  <a:moveTo>
                    <a:pt x="95655" y="52646"/>
                  </a:moveTo>
                  <a:cubicBezTo>
                    <a:pt x="79910" y="54166"/>
                    <a:pt x="64378" y="40427"/>
                    <a:pt x="63892" y="24621"/>
                  </a:cubicBezTo>
                  <a:cubicBezTo>
                    <a:pt x="63679" y="18147"/>
                    <a:pt x="64834" y="9849"/>
                    <a:pt x="59089" y="6809"/>
                  </a:cubicBezTo>
                  <a:cubicBezTo>
                    <a:pt x="56384" y="5381"/>
                    <a:pt x="53010" y="5837"/>
                    <a:pt x="50123" y="6931"/>
                  </a:cubicBezTo>
                  <a:cubicBezTo>
                    <a:pt x="45837" y="8572"/>
                    <a:pt x="42068" y="11369"/>
                    <a:pt x="37934" y="13436"/>
                  </a:cubicBezTo>
                  <a:cubicBezTo>
                    <a:pt x="33800" y="15442"/>
                    <a:pt x="28846" y="16658"/>
                    <a:pt x="24621" y="14803"/>
                  </a:cubicBezTo>
                  <a:cubicBezTo>
                    <a:pt x="20608" y="13010"/>
                    <a:pt x="18207" y="8937"/>
                    <a:pt x="15198" y="5715"/>
                  </a:cubicBezTo>
                  <a:cubicBezTo>
                    <a:pt x="12219" y="2524"/>
                    <a:pt x="7234" y="1"/>
                    <a:pt x="3556" y="2402"/>
                  </a:cubicBezTo>
                  <a:cubicBezTo>
                    <a:pt x="699" y="4256"/>
                    <a:pt x="0" y="8329"/>
                    <a:pt x="1155" y="11551"/>
                  </a:cubicBezTo>
                  <a:cubicBezTo>
                    <a:pt x="2249" y="14803"/>
                    <a:pt x="4711" y="17326"/>
                    <a:pt x="7082" y="19758"/>
                  </a:cubicBezTo>
                  <a:cubicBezTo>
                    <a:pt x="12098" y="24925"/>
                    <a:pt x="17143" y="30062"/>
                    <a:pt x="22159" y="35229"/>
                  </a:cubicBezTo>
                  <a:cubicBezTo>
                    <a:pt x="24286" y="37448"/>
                    <a:pt x="26536" y="39880"/>
                    <a:pt x="26809" y="42919"/>
                  </a:cubicBezTo>
                  <a:cubicBezTo>
                    <a:pt x="27295" y="48573"/>
                    <a:pt x="20730" y="52859"/>
                    <a:pt x="20669" y="58573"/>
                  </a:cubicBezTo>
                  <a:cubicBezTo>
                    <a:pt x="20639" y="63528"/>
                    <a:pt x="25654" y="67114"/>
                    <a:pt x="30487" y="68391"/>
                  </a:cubicBezTo>
                  <a:cubicBezTo>
                    <a:pt x="35259" y="69698"/>
                    <a:pt x="40426" y="69667"/>
                    <a:pt x="45229" y="68239"/>
                  </a:cubicBezTo>
                  <a:cubicBezTo>
                    <a:pt x="53041" y="65959"/>
                    <a:pt x="59636" y="60306"/>
                    <a:pt x="67570" y="58452"/>
                  </a:cubicBezTo>
                  <a:cubicBezTo>
                    <a:pt x="74895" y="56689"/>
                    <a:pt x="82585" y="58421"/>
                    <a:pt x="89941" y="6015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289850" lIns="289850" spcFirstLastPara="1" rIns="289850" wrap="square" tIns="2898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21" name="Google Shape;221;p21"/>
            <p:cNvGrpSpPr/>
            <p:nvPr/>
          </p:nvGrpSpPr>
          <p:grpSpPr>
            <a:xfrm flipH="1">
              <a:off x="6121084" y="4402354"/>
              <a:ext cx="5155248" cy="2192974"/>
              <a:chOff x="606600" y="3360875"/>
              <a:chExt cx="4375900" cy="1861450"/>
            </a:xfrm>
          </p:grpSpPr>
          <p:sp>
            <p:nvSpPr>
              <p:cNvPr id="222" name="Google Shape;222;p21"/>
              <p:cNvSpPr/>
              <p:nvPr/>
            </p:nvSpPr>
            <p:spPr>
              <a:xfrm>
                <a:off x="606600" y="3360875"/>
                <a:ext cx="4375900" cy="1827025"/>
              </a:xfrm>
              <a:custGeom>
                <a:rect b="b" l="l" r="r" t="t"/>
                <a:pathLst>
                  <a:path extrusionOk="0" h="73081" w="175036">
                    <a:moveTo>
                      <a:pt x="68547" y="0"/>
                    </a:moveTo>
                    <a:cubicBezTo>
                      <a:pt x="61862" y="0"/>
                      <a:pt x="54978" y="3106"/>
                      <a:pt x="49092" y="5701"/>
                    </a:cubicBezTo>
                    <a:cubicBezTo>
                      <a:pt x="41736" y="8983"/>
                      <a:pt x="34593" y="12601"/>
                      <a:pt x="26721" y="14485"/>
                    </a:cubicBezTo>
                    <a:cubicBezTo>
                      <a:pt x="21941" y="15642"/>
                      <a:pt x="17010" y="16199"/>
                      <a:pt x="12075" y="16199"/>
                    </a:cubicBezTo>
                    <a:cubicBezTo>
                      <a:pt x="8191" y="16199"/>
                      <a:pt x="4305" y="15854"/>
                      <a:pt x="489" y="15184"/>
                    </a:cubicBezTo>
                    <a:cubicBezTo>
                      <a:pt x="461" y="15177"/>
                      <a:pt x="435" y="15174"/>
                      <a:pt x="409" y="15174"/>
                    </a:cubicBezTo>
                    <a:cubicBezTo>
                      <a:pt x="104" y="15174"/>
                      <a:pt x="0" y="15645"/>
                      <a:pt x="337" y="15701"/>
                    </a:cubicBezTo>
                    <a:cubicBezTo>
                      <a:pt x="4181" y="16382"/>
                      <a:pt x="8054" y="16720"/>
                      <a:pt x="11915" y="16720"/>
                    </a:cubicBezTo>
                    <a:cubicBezTo>
                      <a:pt x="19258" y="16720"/>
                      <a:pt x="26557" y="15497"/>
                      <a:pt x="33529" y="13087"/>
                    </a:cubicBezTo>
                    <a:cubicBezTo>
                      <a:pt x="43925" y="9470"/>
                      <a:pt x="53317" y="3330"/>
                      <a:pt x="64229" y="1141"/>
                    </a:cubicBezTo>
                    <a:cubicBezTo>
                      <a:pt x="65725" y="839"/>
                      <a:pt x="67194" y="678"/>
                      <a:pt x="68623" y="678"/>
                    </a:cubicBezTo>
                    <a:cubicBezTo>
                      <a:pt x="72943" y="678"/>
                      <a:pt x="76890" y="2153"/>
                      <a:pt x="80065" y="5670"/>
                    </a:cubicBezTo>
                    <a:cubicBezTo>
                      <a:pt x="83561" y="9561"/>
                      <a:pt x="85141" y="14667"/>
                      <a:pt x="86448" y="19622"/>
                    </a:cubicBezTo>
                    <a:cubicBezTo>
                      <a:pt x="87786" y="24759"/>
                      <a:pt x="88880" y="29926"/>
                      <a:pt x="91494" y="34577"/>
                    </a:cubicBezTo>
                    <a:cubicBezTo>
                      <a:pt x="93561" y="38224"/>
                      <a:pt x="96600" y="41172"/>
                      <a:pt x="100005" y="43543"/>
                    </a:cubicBezTo>
                    <a:cubicBezTo>
                      <a:pt x="110734" y="50990"/>
                      <a:pt x="125051" y="52571"/>
                      <a:pt x="137635" y="53999"/>
                    </a:cubicBezTo>
                    <a:cubicBezTo>
                      <a:pt x="145234" y="54881"/>
                      <a:pt x="153440" y="54455"/>
                      <a:pt x="160766" y="56856"/>
                    </a:cubicBezTo>
                    <a:cubicBezTo>
                      <a:pt x="168213" y="59288"/>
                      <a:pt x="171587" y="66188"/>
                      <a:pt x="174444" y="72936"/>
                    </a:cubicBezTo>
                    <a:cubicBezTo>
                      <a:pt x="174490" y="73038"/>
                      <a:pt x="174569" y="73081"/>
                      <a:pt x="174650" y="73081"/>
                    </a:cubicBezTo>
                    <a:cubicBezTo>
                      <a:pt x="174834" y="73081"/>
                      <a:pt x="175036" y="72864"/>
                      <a:pt x="174930" y="72632"/>
                    </a:cubicBezTo>
                    <a:cubicBezTo>
                      <a:pt x="173076" y="68255"/>
                      <a:pt x="171100" y="63847"/>
                      <a:pt x="167726" y="60382"/>
                    </a:cubicBezTo>
                    <a:cubicBezTo>
                      <a:pt x="164292" y="56917"/>
                      <a:pt x="159520" y="55610"/>
                      <a:pt x="154839" y="54942"/>
                    </a:cubicBezTo>
                    <a:cubicBezTo>
                      <a:pt x="149367" y="54182"/>
                      <a:pt x="143805" y="54091"/>
                      <a:pt x="138334" y="53483"/>
                    </a:cubicBezTo>
                    <a:cubicBezTo>
                      <a:pt x="132467" y="52814"/>
                      <a:pt x="126601" y="51993"/>
                      <a:pt x="120795" y="50808"/>
                    </a:cubicBezTo>
                    <a:cubicBezTo>
                      <a:pt x="111646" y="48954"/>
                      <a:pt x="102102" y="45823"/>
                      <a:pt x="95476" y="38954"/>
                    </a:cubicBezTo>
                    <a:cubicBezTo>
                      <a:pt x="87938" y="31142"/>
                      <a:pt x="88424" y="19744"/>
                      <a:pt x="83865" y="10382"/>
                    </a:cubicBezTo>
                    <a:cubicBezTo>
                      <a:pt x="81159" y="4880"/>
                      <a:pt x="76630" y="655"/>
                      <a:pt x="70339" y="78"/>
                    </a:cubicBezTo>
                    <a:cubicBezTo>
                      <a:pt x="69744" y="25"/>
                      <a:pt x="69146" y="0"/>
                      <a:pt x="6854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289850" lIns="289850" spcFirstLastPara="1" rIns="289850" wrap="square" tIns="2898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3" name="Google Shape;223;p21"/>
              <p:cNvSpPr/>
              <p:nvPr/>
            </p:nvSpPr>
            <p:spPr>
              <a:xfrm>
                <a:off x="2129125" y="3363300"/>
                <a:ext cx="2707650" cy="1859025"/>
              </a:xfrm>
              <a:custGeom>
                <a:rect b="b" l="l" r="r" t="t"/>
                <a:pathLst>
                  <a:path extrusionOk="0" h="74361" w="108306">
                    <a:moveTo>
                      <a:pt x="7949" y="0"/>
                    </a:moveTo>
                    <a:cubicBezTo>
                      <a:pt x="5266" y="0"/>
                      <a:pt x="2599" y="444"/>
                      <a:pt x="106" y="1409"/>
                    </a:cubicBezTo>
                    <a:cubicBezTo>
                      <a:pt x="0" y="1409"/>
                      <a:pt x="33" y="1639"/>
                      <a:pt x="143" y="1639"/>
                    </a:cubicBezTo>
                    <a:cubicBezTo>
                      <a:pt x="159" y="1639"/>
                      <a:pt x="177" y="1634"/>
                      <a:pt x="197" y="1622"/>
                    </a:cubicBezTo>
                    <a:cubicBezTo>
                      <a:pt x="2653" y="679"/>
                      <a:pt x="5272" y="244"/>
                      <a:pt x="7912" y="244"/>
                    </a:cubicBezTo>
                    <a:cubicBezTo>
                      <a:pt x="13868" y="244"/>
                      <a:pt x="19935" y="2459"/>
                      <a:pt x="24483" y="6060"/>
                    </a:cubicBezTo>
                    <a:cubicBezTo>
                      <a:pt x="28222" y="9069"/>
                      <a:pt x="30107" y="13020"/>
                      <a:pt x="31201" y="17610"/>
                    </a:cubicBezTo>
                    <a:cubicBezTo>
                      <a:pt x="32386" y="22504"/>
                      <a:pt x="32873" y="27580"/>
                      <a:pt x="35578" y="31987"/>
                    </a:cubicBezTo>
                    <a:cubicBezTo>
                      <a:pt x="37797" y="35635"/>
                      <a:pt x="41414" y="38218"/>
                      <a:pt x="45396" y="39586"/>
                    </a:cubicBezTo>
                    <a:cubicBezTo>
                      <a:pt x="50654" y="41379"/>
                      <a:pt x="56429" y="40680"/>
                      <a:pt x="61870" y="41227"/>
                    </a:cubicBezTo>
                    <a:cubicBezTo>
                      <a:pt x="67372" y="41774"/>
                      <a:pt x="72721" y="43811"/>
                      <a:pt x="77402" y="46759"/>
                    </a:cubicBezTo>
                    <a:cubicBezTo>
                      <a:pt x="82387" y="49920"/>
                      <a:pt x="86035" y="54358"/>
                      <a:pt x="89500" y="59009"/>
                    </a:cubicBezTo>
                    <a:cubicBezTo>
                      <a:pt x="94363" y="65483"/>
                      <a:pt x="99682" y="72596"/>
                      <a:pt x="108072" y="74359"/>
                    </a:cubicBezTo>
                    <a:cubicBezTo>
                      <a:pt x="108081" y="74360"/>
                      <a:pt x="108090" y="74361"/>
                      <a:pt x="108099" y="74361"/>
                    </a:cubicBezTo>
                    <a:cubicBezTo>
                      <a:pt x="108260" y="74361"/>
                      <a:pt x="108305" y="74114"/>
                      <a:pt x="108132" y="74085"/>
                    </a:cubicBezTo>
                    <a:cubicBezTo>
                      <a:pt x="96916" y="71775"/>
                      <a:pt x="91688" y="60407"/>
                      <a:pt x="84697" y="52626"/>
                    </a:cubicBezTo>
                    <a:cubicBezTo>
                      <a:pt x="77919" y="45057"/>
                      <a:pt x="68405" y="41136"/>
                      <a:pt x="58405" y="40680"/>
                    </a:cubicBezTo>
                    <a:cubicBezTo>
                      <a:pt x="52478" y="40407"/>
                      <a:pt x="46551" y="40559"/>
                      <a:pt x="41353" y="37337"/>
                    </a:cubicBezTo>
                    <a:cubicBezTo>
                      <a:pt x="36459" y="34297"/>
                      <a:pt x="34058" y="29252"/>
                      <a:pt x="32781" y="23811"/>
                    </a:cubicBezTo>
                    <a:cubicBezTo>
                      <a:pt x="31718" y="19221"/>
                      <a:pt x="31262" y="14388"/>
                      <a:pt x="28739" y="10315"/>
                    </a:cubicBezTo>
                    <a:cubicBezTo>
                      <a:pt x="26794" y="7245"/>
                      <a:pt x="23784" y="4935"/>
                      <a:pt x="20623" y="3263"/>
                    </a:cubicBezTo>
                    <a:cubicBezTo>
                      <a:pt x="16823" y="1202"/>
                      <a:pt x="12364" y="0"/>
                      <a:pt x="794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289850" lIns="289850" spcFirstLastPara="1" rIns="289850" wrap="square" tIns="2898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24" name="Google Shape;224;p21"/>
            <p:cNvGrpSpPr/>
            <p:nvPr/>
          </p:nvGrpSpPr>
          <p:grpSpPr>
            <a:xfrm>
              <a:off x="6563923" y="-847005"/>
              <a:ext cx="3390520" cy="1864732"/>
              <a:chOff x="6563923" y="-847005"/>
              <a:chExt cx="3390520" cy="1864732"/>
            </a:xfrm>
          </p:grpSpPr>
          <p:grpSp>
            <p:nvGrpSpPr>
              <p:cNvPr id="225" name="Google Shape;225;p21"/>
              <p:cNvGrpSpPr/>
              <p:nvPr/>
            </p:nvGrpSpPr>
            <p:grpSpPr>
              <a:xfrm rot="10800000">
                <a:off x="7115456" y="-814125"/>
                <a:ext cx="2838987" cy="1831852"/>
                <a:chOff x="542658" y="3725281"/>
                <a:chExt cx="2124672" cy="1370942"/>
              </a:xfrm>
            </p:grpSpPr>
            <p:sp>
              <p:nvSpPr>
                <p:cNvPr id="226" name="Google Shape;226;p21"/>
                <p:cNvSpPr/>
                <p:nvPr/>
              </p:nvSpPr>
              <p:spPr>
                <a:xfrm>
                  <a:off x="713043" y="3725281"/>
                  <a:ext cx="1954288" cy="971150"/>
                </a:xfrm>
                <a:custGeom>
                  <a:rect b="b" l="l" r="r" t="t"/>
                  <a:pathLst>
                    <a:path extrusionOk="0" h="38846" w="67722">
                      <a:moveTo>
                        <a:pt x="53497" y="11763"/>
                      </a:moveTo>
                      <a:cubicBezTo>
                        <a:pt x="39819" y="0"/>
                        <a:pt x="24621" y="14043"/>
                        <a:pt x="10578" y="18238"/>
                      </a:cubicBezTo>
                      <a:cubicBezTo>
                        <a:pt x="7022" y="19241"/>
                        <a:pt x="3344" y="19149"/>
                        <a:pt x="0" y="17994"/>
                      </a:cubicBezTo>
                      <a:lnTo>
                        <a:pt x="0" y="37934"/>
                      </a:lnTo>
                      <a:cubicBezTo>
                        <a:pt x="0" y="38451"/>
                        <a:pt x="426" y="38846"/>
                        <a:pt x="912" y="38846"/>
                      </a:cubicBezTo>
                      <a:lnTo>
                        <a:pt x="67722" y="38846"/>
                      </a:lnTo>
                      <a:cubicBezTo>
                        <a:pt x="66992" y="38086"/>
                        <a:pt x="66293" y="37296"/>
                        <a:pt x="65655" y="36475"/>
                      </a:cubicBezTo>
                      <a:cubicBezTo>
                        <a:pt x="59576" y="28481"/>
                        <a:pt x="61096" y="18238"/>
                        <a:pt x="53497" y="11763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anchorCtr="0" anchor="ctr" bIns="289850" lIns="289850" spcFirstLastPara="1" rIns="289850" wrap="square" tIns="289850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27" name="Google Shape;227;p21"/>
                <p:cNvSpPr/>
                <p:nvPr/>
              </p:nvSpPr>
              <p:spPr>
                <a:xfrm flipH="1">
                  <a:off x="542658" y="3859606"/>
                  <a:ext cx="1697177" cy="1236617"/>
                </a:xfrm>
                <a:custGeom>
                  <a:rect b="b" l="l" r="r" t="t"/>
                  <a:pathLst>
                    <a:path extrusionOk="0" h="69698" w="95656">
                      <a:moveTo>
                        <a:pt x="95655" y="52646"/>
                      </a:moveTo>
                      <a:cubicBezTo>
                        <a:pt x="79910" y="54166"/>
                        <a:pt x="64378" y="40427"/>
                        <a:pt x="63892" y="24621"/>
                      </a:cubicBezTo>
                      <a:cubicBezTo>
                        <a:pt x="63679" y="18147"/>
                        <a:pt x="64834" y="9849"/>
                        <a:pt x="59089" y="6809"/>
                      </a:cubicBezTo>
                      <a:cubicBezTo>
                        <a:pt x="56384" y="5381"/>
                        <a:pt x="53010" y="5837"/>
                        <a:pt x="50123" y="6931"/>
                      </a:cubicBezTo>
                      <a:cubicBezTo>
                        <a:pt x="45837" y="8572"/>
                        <a:pt x="42068" y="11369"/>
                        <a:pt x="37934" y="13436"/>
                      </a:cubicBezTo>
                      <a:cubicBezTo>
                        <a:pt x="33800" y="15442"/>
                        <a:pt x="28846" y="16658"/>
                        <a:pt x="24621" y="14803"/>
                      </a:cubicBezTo>
                      <a:cubicBezTo>
                        <a:pt x="20608" y="13010"/>
                        <a:pt x="18207" y="8937"/>
                        <a:pt x="15198" y="5715"/>
                      </a:cubicBezTo>
                      <a:cubicBezTo>
                        <a:pt x="12219" y="2524"/>
                        <a:pt x="7234" y="1"/>
                        <a:pt x="3556" y="2402"/>
                      </a:cubicBezTo>
                      <a:cubicBezTo>
                        <a:pt x="699" y="4256"/>
                        <a:pt x="0" y="8329"/>
                        <a:pt x="1155" y="11551"/>
                      </a:cubicBezTo>
                      <a:cubicBezTo>
                        <a:pt x="2249" y="14803"/>
                        <a:pt x="4711" y="17326"/>
                        <a:pt x="7082" y="19758"/>
                      </a:cubicBezTo>
                      <a:cubicBezTo>
                        <a:pt x="12098" y="24925"/>
                        <a:pt x="17143" y="30062"/>
                        <a:pt x="22159" y="35229"/>
                      </a:cubicBezTo>
                      <a:cubicBezTo>
                        <a:pt x="24286" y="37448"/>
                        <a:pt x="26536" y="39880"/>
                        <a:pt x="26809" y="42919"/>
                      </a:cubicBezTo>
                      <a:cubicBezTo>
                        <a:pt x="27295" y="48573"/>
                        <a:pt x="20730" y="52859"/>
                        <a:pt x="20669" y="58573"/>
                      </a:cubicBezTo>
                      <a:cubicBezTo>
                        <a:pt x="20639" y="63528"/>
                        <a:pt x="25654" y="67114"/>
                        <a:pt x="30487" y="68391"/>
                      </a:cubicBezTo>
                      <a:cubicBezTo>
                        <a:pt x="35259" y="69698"/>
                        <a:pt x="40426" y="69667"/>
                        <a:pt x="45229" y="68239"/>
                      </a:cubicBezTo>
                      <a:cubicBezTo>
                        <a:pt x="53041" y="65959"/>
                        <a:pt x="59636" y="60306"/>
                        <a:pt x="67570" y="58452"/>
                      </a:cubicBezTo>
                      <a:cubicBezTo>
                        <a:pt x="74895" y="56689"/>
                        <a:pt x="82585" y="58421"/>
                        <a:pt x="89941" y="60154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289850" lIns="289850" spcFirstLastPara="1" rIns="289850" wrap="square" tIns="289850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228" name="Google Shape;228;p21"/>
              <p:cNvSpPr/>
              <p:nvPr/>
            </p:nvSpPr>
            <p:spPr>
              <a:xfrm flipH="1">
                <a:off x="6563923" y="-679214"/>
                <a:ext cx="2779462" cy="1214214"/>
              </a:xfrm>
              <a:custGeom>
                <a:rect b="b" l="l" r="r" t="t"/>
                <a:pathLst>
                  <a:path extrusionOk="0" h="29076" w="66558">
                    <a:moveTo>
                      <a:pt x="1453" y="1"/>
                    </a:moveTo>
                    <a:cubicBezTo>
                      <a:pt x="1399" y="1"/>
                      <a:pt x="1350" y="35"/>
                      <a:pt x="1338" y="107"/>
                    </a:cubicBezTo>
                    <a:cubicBezTo>
                      <a:pt x="0" y="7857"/>
                      <a:pt x="486" y="15943"/>
                      <a:pt x="5198" y="22508"/>
                    </a:cubicBezTo>
                    <a:cubicBezTo>
                      <a:pt x="8514" y="27146"/>
                      <a:pt x="13382" y="29075"/>
                      <a:pt x="18598" y="29075"/>
                    </a:cubicBezTo>
                    <a:cubicBezTo>
                      <a:pt x="20458" y="29075"/>
                      <a:pt x="22362" y="28830"/>
                      <a:pt x="24256" y="28374"/>
                    </a:cubicBezTo>
                    <a:cubicBezTo>
                      <a:pt x="40548" y="24332"/>
                      <a:pt x="49667" y="7128"/>
                      <a:pt x="66384" y="4271"/>
                    </a:cubicBezTo>
                    <a:cubicBezTo>
                      <a:pt x="66557" y="4242"/>
                      <a:pt x="66512" y="3995"/>
                      <a:pt x="66325" y="3995"/>
                    </a:cubicBezTo>
                    <a:cubicBezTo>
                      <a:pt x="66315" y="3995"/>
                      <a:pt x="66304" y="3996"/>
                      <a:pt x="66293" y="3997"/>
                    </a:cubicBezTo>
                    <a:cubicBezTo>
                      <a:pt x="51825" y="6520"/>
                      <a:pt x="42828" y="19560"/>
                      <a:pt x="30183" y="25852"/>
                    </a:cubicBezTo>
                    <a:cubicBezTo>
                      <a:pt x="26547" y="27662"/>
                      <a:pt x="22440" y="28846"/>
                      <a:pt x="18457" y="28846"/>
                    </a:cubicBezTo>
                    <a:cubicBezTo>
                      <a:pt x="14216" y="28846"/>
                      <a:pt x="10114" y="27504"/>
                      <a:pt x="6870" y="24150"/>
                    </a:cubicBezTo>
                    <a:cubicBezTo>
                      <a:pt x="790" y="17858"/>
                      <a:pt x="183" y="8435"/>
                      <a:pt x="1611" y="228"/>
                    </a:cubicBezTo>
                    <a:cubicBezTo>
                      <a:pt x="1630" y="81"/>
                      <a:pt x="1536" y="1"/>
                      <a:pt x="145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289850" lIns="289850" spcFirstLastPara="1" rIns="289850" wrap="square" tIns="2898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9" name="Google Shape;229;p21"/>
              <p:cNvSpPr/>
              <p:nvPr/>
            </p:nvSpPr>
            <p:spPr>
              <a:xfrm flipH="1">
                <a:off x="6566237" y="-847005"/>
                <a:ext cx="2779462" cy="1214214"/>
              </a:xfrm>
              <a:custGeom>
                <a:rect b="b" l="l" r="r" t="t"/>
                <a:pathLst>
                  <a:path extrusionOk="0" h="29076" w="66558">
                    <a:moveTo>
                      <a:pt x="1453" y="1"/>
                    </a:moveTo>
                    <a:cubicBezTo>
                      <a:pt x="1399" y="1"/>
                      <a:pt x="1350" y="35"/>
                      <a:pt x="1338" y="107"/>
                    </a:cubicBezTo>
                    <a:cubicBezTo>
                      <a:pt x="0" y="7857"/>
                      <a:pt x="486" y="15943"/>
                      <a:pt x="5198" y="22508"/>
                    </a:cubicBezTo>
                    <a:cubicBezTo>
                      <a:pt x="8514" y="27146"/>
                      <a:pt x="13382" y="29075"/>
                      <a:pt x="18598" y="29075"/>
                    </a:cubicBezTo>
                    <a:cubicBezTo>
                      <a:pt x="20458" y="29075"/>
                      <a:pt x="22362" y="28830"/>
                      <a:pt x="24256" y="28374"/>
                    </a:cubicBezTo>
                    <a:cubicBezTo>
                      <a:pt x="40548" y="24332"/>
                      <a:pt x="49667" y="7128"/>
                      <a:pt x="66384" y="4271"/>
                    </a:cubicBezTo>
                    <a:cubicBezTo>
                      <a:pt x="66557" y="4242"/>
                      <a:pt x="66512" y="3995"/>
                      <a:pt x="66325" y="3995"/>
                    </a:cubicBezTo>
                    <a:cubicBezTo>
                      <a:pt x="66315" y="3995"/>
                      <a:pt x="66304" y="3996"/>
                      <a:pt x="66293" y="3997"/>
                    </a:cubicBezTo>
                    <a:cubicBezTo>
                      <a:pt x="51825" y="6520"/>
                      <a:pt x="42828" y="19560"/>
                      <a:pt x="30183" y="25852"/>
                    </a:cubicBezTo>
                    <a:cubicBezTo>
                      <a:pt x="26547" y="27662"/>
                      <a:pt x="22440" y="28846"/>
                      <a:pt x="18457" y="28846"/>
                    </a:cubicBezTo>
                    <a:cubicBezTo>
                      <a:pt x="14216" y="28846"/>
                      <a:pt x="10114" y="27504"/>
                      <a:pt x="6870" y="24150"/>
                    </a:cubicBezTo>
                    <a:cubicBezTo>
                      <a:pt x="790" y="17858"/>
                      <a:pt x="183" y="8435"/>
                      <a:pt x="1611" y="228"/>
                    </a:cubicBezTo>
                    <a:cubicBezTo>
                      <a:pt x="1630" y="81"/>
                      <a:pt x="1536" y="1"/>
                      <a:pt x="145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 cap="flat" cmpd="sng" w="9525">
                <a:solidFill>
                  <a:schemeClr val="l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289850" lIns="289850" spcFirstLastPara="1" rIns="289850" wrap="square" tIns="2898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230" name="Google Shape;230;p21"/>
          <p:cNvSpPr txBox="1"/>
          <p:nvPr>
            <p:ph type="title"/>
          </p:nvPr>
        </p:nvSpPr>
        <p:spPr>
          <a:xfrm>
            <a:off x="2016000" y="1740542"/>
            <a:ext cx="21571200" cy="2239800"/>
          </a:xfrm>
          <a:prstGeom prst="rect">
            <a:avLst/>
          </a:prstGeom>
        </p:spPr>
        <p:txBody>
          <a:bodyPr anchorCtr="0" anchor="t" bIns="289850" lIns="289850" spcFirstLastPara="1" rIns="289850" wrap="square" tIns="28985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9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9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9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9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9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9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9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9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9500"/>
              <a:buNone/>
              <a:defRPr/>
            </a:lvl9pPr>
          </a:lstStyle>
          <a:p/>
        </p:txBody>
      </p:sp>
      <p:grpSp>
        <p:nvGrpSpPr>
          <p:cNvPr id="231" name="Google Shape;231;p21"/>
          <p:cNvGrpSpPr/>
          <p:nvPr/>
        </p:nvGrpSpPr>
        <p:grpSpPr>
          <a:xfrm>
            <a:off x="20535736" y="0"/>
            <a:ext cx="5069939" cy="19573603"/>
            <a:chOff x="7334191" y="0"/>
            <a:chExt cx="1810692" cy="5004629"/>
          </a:xfrm>
        </p:grpSpPr>
        <p:sp>
          <p:nvSpPr>
            <p:cNvPr id="232" name="Google Shape;232;p21"/>
            <p:cNvSpPr/>
            <p:nvPr/>
          </p:nvSpPr>
          <p:spPr>
            <a:xfrm rot="-5836887">
              <a:off x="8630585" y="4485219"/>
              <a:ext cx="449992" cy="525812"/>
            </a:xfrm>
            <a:custGeom>
              <a:rect b="b" l="l" r="r" t="t"/>
              <a:pathLst>
                <a:path extrusionOk="0" h="16020" w="13710">
                  <a:moveTo>
                    <a:pt x="1" y="16019"/>
                  </a:moveTo>
                  <a:cubicBezTo>
                    <a:pt x="1" y="16019"/>
                    <a:pt x="517" y="943"/>
                    <a:pt x="11247" y="31"/>
                  </a:cubicBezTo>
                  <a:cubicBezTo>
                    <a:pt x="11247" y="1"/>
                    <a:pt x="13709" y="10426"/>
                    <a:pt x="1" y="1601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289850" lIns="289850" spcFirstLastPara="1" rIns="289850" wrap="square" tIns="2898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3" name="Google Shape;233;p21"/>
            <p:cNvSpPr/>
            <p:nvPr/>
          </p:nvSpPr>
          <p:spPr>
            <a:xfrm>
              <a:off x="7334191" y="0"/>
              <a:ext cx="379166" cy="317295"/>
            </a:xfrm>
            <a:custGeom>
              <a:rect b="b" l="l" r="r" t="t"/>
              <a:pathLst>
                <a:path extrusionOk="0" h="9667" w="11552">
                  <a:moveTo>
                    <a:pt x="1" y="8815"/>
                  </a:moveTo>
                  <a:cubicBezTo>
                    <a:pt x="1" y="8815"/>
                    <a:pt x="4864" y="1"/>
                    <a:pt x="11551" y="2675"/>
                  </a:cubicBezTo>
                  <a:cubicBezTo>
                    <a:pt x="11551" y="2706"/>
                    <a:pt x="9879" y="9666"/>
                    <a:pt x="1" y="881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289850" lIns="289850" spcFirstLastPara="1" rIns="289850" wrap="square" tIns="2898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">
  <p:cSld name="BLANK_1_1_1_1_1_1_2"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22"/>
          <p:cNvSpPr txBox="1"/>
          <p:nvPr>
            <p:ph type="ctrTitle"/>
          </p:nvPr>
        </p:nvSpPr>
        <p:spPr>
          <a:xfrm>
            <a:off x="2056600" y="2092444"/>
            <a:ext cx="12262200" cy="4131300"/>
          </a:xfrm>
          <a:prstGeom prst="rect">
            <a:avLst/>
          </a:prstGeom>
        </p:spPr>
        <p:txBody>
          <a:bodyPr anchorCtr="0" anchor="t" bIns="289850" lIns="289850" spcFirstLastPara="1" rIns="289850" wrap="square" tIns="28985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500"/>
              <a:buNone/>
              <a:defRPr sz="22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6500"/>
              <a:buNone/>
              <a:defRPr sz="16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6500"/>
              <a:buNone/>
              <a:defRPr sz="16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6500"/>
              <a:buNone/>
              <a:defRPr sz="16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6500"/>
              <a:buNone/>
              <a:defRPr sz="16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6500"/>
              <a:buNone/>
              <a:defRPr sz="16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6500"/>
              <a:buNone/>
              <a:defRPr sz="16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6500"/>
              <a:buNone/>
              <a:defRPr sz="16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6500"/>
              <a:buNone/>
              <a:defRPr sz="16500"/>
            </a:lvl9pPr>
          </a:lstStyle>
          <a:p/>
        </p:txBody>
      </p:sp>
      <p:sp>
        <p:nvSpPr>
          <p:cNvPr id="236" name="Google Shape;236;p22"/>
          <p:cNvSpPr txBox="1"/>
          <p:nvPr>
            <p:ph idx="1" type="subTitle"/>
          </p:nvPr>
        </p:nvSpPr>
        <p:spPr>
          <a:xfrm>
            <a:off x="2056600" y="6650453"/>
            <a:ext cx="12262200" cy="4577100"/>
          </a:xfrm>
          <a:prstGeom prst="rect">
            <a:avLst/>
          </a:prstGeom>
        </p:spPr>
        <p:txBody>
          <a:bodyPr anchorCtr="0" anchor="t" bIns="289850" lIns="289850" spcFirstLastPara="1" rIns="289850" wrap="square" tIns="28985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700"/>
              <a:buNone/>
              <a:defRPr sz="57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700"/>
              <a:buNone/>
              <a:defRPr sz="57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700"/>
              <a:buNone/>
              <a:defRPr sz="57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700"/>
              <a:buNone/>
              <a:defRPr sz="57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700"/>
              <a:buNone/>
              <a:defRPr sz="57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700"/>
              <a:buNone/>
              <a:defRPr sz="57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700"/>
              <a:buNone/>
              <a:defRPr sz="57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700"/>
              <a:buNone/>
              <a:defRPr sz="5700"/>
            </a:lvl9pPr>
          </a:lstStyle>
          <a:p/>
        </p:txBody>
      </p:sp>
      <p:sp>
        <p:nvSpPr>
          <p:cNvPr id="237" name="Google Shape;237;p22"/>
          <p:cNvSpPr txBox="1"/>
          <p:nvPr/>
        </p:nvSpPr>
        <p:spPr>
          <a:xfrm>
            <a:off x="2056600" y="13937049"/>
            <a:ext cx="12262200" cy="2407800"/>
          </a:xfrm>
          <a:prstGeom prst="rect">
            <a:avLst/>
          </a:prstGeom>
          <a:noFill/>
          <a:ln>
            <a:noFill/>
          </a:ln>
        </p:spPr>
        <p:txBody>
          <a:bodyPr anchorCtr="0" anchor="b" bIns="289850" lIns="289850" spcFirstLastPara="1" rIns="289850" wrap="square" tIns="2898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32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CREDITS: This presentation template was created by </a:t>
            </a:r>
            <a:r>
              <a:rPr b="1" lang="en" sz="3200" u="sng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Slidesgo</a:t>
            </a:r>
            <a:r>
              <a:rPr lang="en" sz="3200" u="sng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, </a:t>
            </a:r>
            <a:r>
              <a:rPr lang="en" sz="32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and includes </a:t>
            </a:r>
            <a:r>
              <a:rPr lang="en" sz="32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icons by </a:t>
            </a:r>
            <a:r>
              <a:rPr b="1" lang="en" sz="3200" u="sng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Flaticon</a:t>
            </a:r>
            <a:r>
              <a:rPr lang="en" sz="3200" u="sng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,</a:t>
            </a:r>
            <a:r>
              <a:rPr lang="en" sz="32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and infographics &amp; images by </a:t>
            </a:r>
            <a:r>
              <a:rPr b="1" lang="en" sz="3200" u="sng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Freepik</a:t>
            </a:r>
            <a:endParaRPr b="1" sz="3200" u="sng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grpSp>
        <p:nvGrpSpPr>
          <p:cNvPr id="238" name="Google Shape;238;p22"/>
          <p:cNvGrpSpPr/>
          <p:nvPr/>
        </p:nvGrpSpPr>
        <p:grpSpPr>
          <a:xfrm>
            <a:off x="12561406" y="571901"/>
            <a:ext cx="12105072" cy="12239418"/>
            <a:chOff x="4486216" y="146225"/>
            <a:chExt cx="4323240" cy="3129405"/>
          </a:xfrm>
        </p:grpSpPr>
        <p:sp>
          <p:nvSpPr>
            <p:cNvPr id="239" name="Google Shape;239;p22"/>
            <p:cNvSpPr/>
            <p:nvPr/>
          </p:nvSpPr>
          <p:spPr>
            <a:xfrm>
              <a:off x="4486216" y="146225"/>
              <a:ext cx="379166" cy="317295"/>
            </a:xfrm>
            <a:custGeom>
              <a:rect b="b" l="l" r="r" t="t"/>
              <a:pathLst>
                <a:path extrusionOk="0" h="9667" w="11552">
                  <a:moveTo>
                    <a:pt x="1" y="8815"/>
                  </a:moveTo>
                  <a:cubicBezTo>
                    <a:pt x="1" y="8815"/>
                    <a:pt x="4864" y="1"/>
                    <a:pt x="11551" y="2675"/>
                  </a:cubicBezTo>
                  <a:cubicBezTo>
                    <a:pt x="11551" y="2706"/>
                    <a:pt x="9879" y="9666"/>
                    <a:pt x="1" y="881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289850" lIns="289850" spcFirstLastPara="1" rIns="289850" wrap="square" tIns="2898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0" name="Google Shape;240;p22"/>
            <p:cNvSpPr/>
            <p:nvPr/>
          </p:nvSpPr>
          <p:spPr>
            <a:xfrm flipH="1">
              <a:off x="8505126" y="2911432"/>
              <a:ext cx="304330" cy="364198"/>
            </a:xfrm>
            <a:custGeom>
              <a:rect b="b" l="l" r="r" t="t"/>
              <a:pathLst>
                <a:path extrusionOk="0" h="11096" w="9272">
                  <a:moveTo>
                    <a:pt x="9150" y="11095"/>
                  </a:moveTo>
                  <a:cubicBezTo>
                    <a:pt x="9150" y="11095"/>
                    <a:pt x="1" y="6870"/>
                    <a:pt x="2189" y="1"/>
                  </a:cubicBezTo>
                  <a:cubicBezTo>
                    <a:pt x="2189" y="1"/>
                    <a:pt x="9271" y="1217"/>
                    <a:pt x="9150" y="1109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289850" lIns="289850" spcFirstLastPara="1" rIns="289850" wrap="square" tIns="2898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">
  <p:cSld name="BLANK_1_1_1_1_1_1_1"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2" name="Google Shape;242;p23"/>
          <p:cNvGrpSpPr/>
          <p:nvPr/>
        </p:nvGrpSpPr>
        <p:grpSpPr>
          <a:xfrm>
            <a:off x="10446645" y="-6216238"/>
            <a:ext cx="17743530" cy="29330313"/>
            <a:chOff x="3730945" y="-1589384"/>
            <a:chExt cx="6336975" cy="7499249"/>
          </a:xfrm>
        </p:grpSpPr>
        <p:grpSp>
          <p:nvGrpSpPr>
            <p:cNvPr id="243" name="Google Shape;243;p23"/>
            <p:cNvGrpSpPr/>
            <p:nvPr/>
          </p:nvGrpSpPr>
          <p:grpSpPr>
            <a:xfrm>
              <a:off x="5569572" y="-1589384"/>
              <a:ext cx="4498347" cy="2953144"/>
              <a:chOff x="5569572" y="-1589384"/>
              <a:chExt cx="4498347" cy="2953144"/>
            </a:xfrm>
          </p:grpSpPr>
          <p:sp>
            <p:nvSpPr>
              <p:cNvPr id="244" name="Google Shape;244;p23"/>
              <p:cNvSpPr/>
              <p:nvPr/>
            </p:nvSpPr>
            <p:spPr>
              <a:xfrm rot="10800000">
                <a:off x="5569572" y="53"/>
                <a:ext cx="3736353" cy="913572"/>
              </a:xfrm>
              <a:custGeom>
                <a:rect b="b" l="l" r="r" t="t"/>
                <a:pathLst>
                  <a:path extrusionOk="0" h="54234" w="171098">
                    <a:moveTo>
                      <a:pt x="64219" y="1"/>
                    </a:moveTo>
                    <a:cubicBezTo>
                      <a:pt x="51195" y="1"/>
                      <a:pt x="38117" y="4100"/>
                      <a:pt x="26141" y="9674"/>
                    </a:cubicBezTo>
                    <a:cubicBezTo>
                      <a:pt x="21598" y="11608"/>
                      <a:pt x="16212" y="12676"/>
                      <a:pt x="10759" y="12676"/>
                    </a:cubicBezTo>
                    <a:cubicBezTo>
                      <a:pt x="7126" y="12676"/>
                      <a:pt x="3464" y="12202"/>
                      <a:pt x="0" y="11194"/>
                    </a:cubicBezTo>
                    <a:lnTo>
                      <a:pt x="0" y="33382"/>
                    </a:lnTo>
                    <a:cubicBezTo>
                      <a:pt x="1802" y="34005"/>
                      <a:pt x="3700" y="34318"/>
                      <a:pt x="5624" y="34318"/>
                    </a:cubicBezTo>
                    <a:cubicBezTo>
                      <a:pt x="7271" y="34318"/>
                      <a:pt x="8938" y="34088"/>
                      <a:pt x="10578" y="33626"/>
                    </a:cubicBezTo>
                    <a:cubicBezTo>
                      <a:pt x="20641" y="30620"/>
                      <a:pt x="31297" y="22557"/>
                      <a:pt x="41562" y="22557"/>
                    </a:cubicBezTo>
                    <a:cubicBezTo>
                      <a:pt x="45622" y="22557"/>
                      <a:pt x="49620" y="23818"/>
                      <a:pt x="53497" y="27151"/>
                    </a:cubicBezTo>
                    <a:cubicBezTo>
                      <a:pt x="61096" y="33626"/>
                      <a:pt x="59576" y="43869"/>
                      <a:pt x="65655" y="51863"/>
                    </a:cubicBezTo>
                    <a:cubicBezTo>
                      <a:pt x="66293" y="52714"/>
                      <a:pt x="66992" y="53535"/>
                      <a:pt x="67722" y="54234"/>
                    </a:cubicBezTo>
                    <a:lnTo>
                      <a:pt x="171098" y="54234"/>
                    </a:lnTo>
                    <a:cubicBezTo>
                      <a:pt x="167268" y="49127"/>
                      <a:pt x="163104" y="44598"/>
                      <a:pt x="156842" y="42744"/>
                    </a:cubicBezTo>
                    <a:cubicBezTo>
                      <a:pt x="154802" y="42231"/>
                      <a:pt x="152790" y="42012"/>
                      <a:pt x="150798" y="42012"/>
                    </a:cubicBezTo>
                    <a:cubicBezTo>
                      <a:pt x="142401" y="42012"/>
                      <a:pt x="134361" y="45902"/>
                      <a:pt x="126082" y="48063"/>
                    </a:cubicBezTo>
                    <a:cubicBezTo>
                      <a:pt x="124128" y="48552"/>
                      <a:pt x="122190" y="48796"/>
                      <a:pt x="120311" y="48796"/>
                    </a:cubicBezTo>
                    <a:cubicBezTo>
                      <a:pt x="113422" y="48796"/>
                      <a:pt x="107317" y="45512"/>
                      <a:pt x="104045" y="38945"/>
                    </a:cubicBezTo>
                    <a:cubicBezTo>
                      <a:pt x="100245" y="30951"/>
                      <a:pt x="97571" y="22592"/>
                      <a:pt x="93771" y="14628"/>
                    </a:cubicBezTo>
                    <a:cubicBezTo>
                      <a:pt x="90731" y="8914"/>
                      <a:pt x="86172" y="4355"/>
                      <a:pt x="80853" y="2470"/>
                    </a:cubicBezTo>
                    <a:cubicBezTo>
                      <a:pt x="75379" y="755"/>
                      <a:pt x="69804" y="1"/>
                      <a:pt x="6421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289850" lIns="289850" spcFirstLastPara="1" rIns="289850" wrap="square" tIns="2898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400"/>
              </a:p>
            </p:txBody>
          </p:sp>
          <p:sp>
            <p:nvSpPr>
              <p:cNvPr id="245" name="Google Shape;245;p23"/>
              <p:cNvSpPr/>
              <p:nvPr/>
            </p:nvSpPr>
            <p:spPr>
              <a:xfrm>
                <a:off x="6544549" y="-1179074"/>
                <a:ext cx="2751518" cy="2428681"/>
              </a:xfrm>
              <a:custGeom>
                <a:rect b="b" l="l" r="r" t="t"/>
                <a:pathLst>
                  <a:path extrusionOk="0" h="83467" w="94562">
                    <a:moveTo>
                      <a:pt x="93650" y="0"/>
                    </a:moveTo>
                    <a:lnTo>
                      <a:pt x="457" y="0"/>
                    </a:lnTo>
                    <a:cubicBezTo>
                      <a:pt x="1" y="3222"/>
                      <a:pt x="1034" y="6444"/>
                      <a:pt x="4287" y="8997"/>
                    </a:cubicBezTo>
                    <a:cubicBezTo>
                      <a:pt x="8086" y="12037"/>
                      <a:pt x="6202" y="16201"/>
                      <a:pt x="10761" y="18116"/>
                    </a:cubicBezTo>
                    <a:cubicBezTo>
                      <a:pt x="16445" y="20396"/>
                      <a:pt x="22524" y="20760"/>
                      <a:pt x="28603" y="22280"/>
                    </a:cubicBezTo>
                    <a:cubicBezTo>
                      <a:pt x="46476" y="27994"/>
                      <a:pt x="36202" y="48511"/>
                      <a:pt x="38117" y="62554"/>
                    </a:cubicBezTo>
                    <a:cubicBezTo>
                      <a:pt x="39637" y="72828"/>
                      <a:pt x="49515" y="83466"/>
                      <a:pt x="61279" y="81551"/>
                    </a:cubicBezTo>
                    <a:cubicBezTo>
                      <a:pt x="72890" y="79363"/>
                      <a:pt x="75717" y="72706"/>
                      <a:pt x="94562" y="70731"/>
                    </a:cubicBezTo>
                    <a:lnTo>
                      <a:pt x="94562" y="912"/>
                    </a:lnTo>
                    <a:cubicBezTo>
                      <a:pt x="94562" y="365"/>
                      <a:pt x="94197" y="0"/>
                      <a:pt x="9365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289850" lIns="289850" spcFirstLastPara="1" rIns="289850" wrap="square" tIns="2898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6" name="Google Shape;246;p23"/>
              <p:cNvSpPr/>
              <p:nvPr/>
            </p:nvSpPr>
            <p:spPr>
              <a:xfrm rot="10800000">
                <a:off x="7556866" y="-1450701"/>
                <a:ext cx="2511054" cy="1895734"/>
              </a:xfrm>
              <a:custGeom>
                <a:rect b="b" l="l" r="r" t="t"/>
                <a:pathLst>
                  <a:path extrusionOk="0" h="56750" w="75170">
                    <a:moveTo>
                      <a:pt x="27843" y="52433"/>
                    </a:moveTo>
                    <a:cubicBezTo>
                      <a:pt x="16049" y="44591"/>
                      <a:pt x="3678" y="35077"/>
                      <a:pt x="912" y="21247"/>
                    </a:cubicBezTo>
                    <a:cubicBezTo>
                      <a:pt x="0" y="16749"/>
                      <a:pt x="517" y="11429"/>
                      <a:pt x="4134" y="8663"/>
                    </a:cubicBezTo>
                    <a:cubicBezTo>
                      <a:pt x="10274" y="3861"/>
                      <a:pt x="19180" y="9940"/>
                      <a:pt x="26901" y="8724"/>
                    </a:cubicBezTo>
                    <a:cubicBezTo>
                      <a:pt x="33162" y="7751"/>
                      <a:pt x="37752" y="2037"/>
                      <a:pt x="43922" y="487"/>
                    </a:cubicBezTo>
                    <a:cubicBezTo>
                      <a:pt x="45290" y="153"/>
                      <a:pt x="46749" y="1"/>
                      <a:pt x="48086" y="487"/>
                    </a:cubicBezTo>
                    <a:cubicBezTo>
                      <a:pt x="51217" y="1612"/>
                      <a:pt x="52159" y="5563"/>
                      <a:pt x="52068" y="8907"/>
                    </a:cubicBezTo>
                    <a:cubicBezTo>
                      <a:pt x="52007" y="12220"/>
                      <a:pt x="51430" y="15806"/>
                      <a:pt x="53071" y="18694"/>
                    </a:cubicBezTo>
                    <a:cubicBezTo>
                      <a:pt x="55533" y="22949"/>
                      <a:pt x="61400" y="23314"/>
                      <a:pt x="65807" y="25472"/>
                    </a:cubicBezTo>
                    <a:cubicBezTo>
                      <a:pt x="71582" y="28299"/>
                      <a:pt x="75169" y="35959"/>
                      <a:pt x="71917" y="41521"/>
                    </a:cubicBezTo>
                    <a:cubicBezTo>
                      <a:pt x="69698" y="45290"/>
                      <a:pt x="65260" y="46992"/>
                      <a:pt x="61157" y="48421"/>
                    </a:cubicBezTo>
                    <a:cubicBezTo>
                      <a:pt x="54713" y="50700"/>
                      <a:pt x="48269" y="52980"/>
                      <a:pt x="41825" y="55260"/>
                    </a:cubicBezTo>
                    <a:cubicBezTo>
                      <a:pt x="39241" y="56172"/>
                      <a:pt x="35715" y="56749"/>
                      <a:pt x="34378" y="5434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289850" lIns="289850" spcFirstLastPara="1" rIns="289850" wrap="square" tIns="2898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7" name="Google Shape;247;p23"/>
              <p:cNvSpPr/>
              <p:nvPr/>
            </p:nvSpPr>
            <p:spPr>
              <a:xfrm rot="-2210302">
                <a:off x="7017974" y="-1175339"/>
                <a:ext cx="2088865" cy="2125055"/>
              </a:xfrm>
              <a:custGeom>
                <a:rect b="b" l="l" r="r" t="t"/>
                <a:pathLst>
                  <a:path extrusionOk="0" fill="none" h="101704" w="99972">
                    <a:moveTo>
                      <a:pt x="8694" y="0"/>
                    </a:moveTo>
                    <a:cubicBezTo>
                      <a:pt x="7539" y="183"/>
                      <a:pt x="6566" y="973"/>
                      <a:pt x="5715" y="1793"/>
                    </a:cubicBezTo>
                    <a:cubicBezTo>
                      <a:pt x="3344" y="3952"/>
                      <a:pt x="1064" y="6505"/>
                      <a:pt x="456" y="9696"/>
                    </a:cubicBezTo>
                    <a:cubicBezTo>
                      <a:pt x="0" y="12128"/>
                      <a:pt x="669" y="14712"/>
                      <a:pt x="2158" y="16687"/>
                    </a:cubicBezTo>
                    <a:cubicBezTo>
                      <a:pt x="5776" y="21459"/>
                      <a:pt x="12189" y="22037"/>
                      <a:pt x="17691" y="22219"/>
                    </a:cubicBezTo>
                    <a:cubicBezTo>
                      <a:pt x="21733" y="22371"/>
                      <a:pt x="26171" y="22949"/>
                      <a:pt x="28816" y="25928"/>
                    </a:cubicBezTo>
                    <a:cubicBezTo>
                      <a:pt x="32402" y="29940"/>
                      <a:pt x="31217" y="35958"/>
                      <a:pt x="29971" y="40639"/>
                    </a:cubicBezTo>
                    <a:cubicBezTo>
                      <a:pt x="28329" y="46870"/>
                      <a:pt x="25290" y="52615"/>
                      <a:pt x="23283" y="58694"/>
                    </a:cubicBezTo>
                    <a:cubicBezTo>
                      <a:pt x="21186" y="65016"/>
                      <a:pt x="20244" y="71794"/>
                      <a:pt x="21338" y="78330"/>
                    </a:cubicBezTo>
                    <a:cubicBezTo>
                      <a:pt x="22432" y="84925"/>
                      <a:pt x="25715" y="91187"/>
                      <a:pt x="30943" y="95321"/>
                    </a:cubicBezTo>
                    <a:cubicBezTo>
                      <a:pt x="37357" y="100366"/>
                      <a:pt x="46111" y="101704"/>
                      <a:pt x="54226" y="100974"/>
                    </a:cubicBezTo>
                    <a:cubicBezTo>
                      <a:pt x="62403" y="100306"/>
                      <a:pt x="70275" y="97783"/>
                      <a:pt x="78239" y="95989"/>
                    </a:cubicBezTo>
                    <a:cubicBezTo>
                      <a:pt x="82190" y="95077"/>
                      <a:pt x="86355" y="94378"/>
                      <a:pt x="90336" y="95047"/>
                    </a:cubicBezTo>
                    <a:cubicBezTo>
                      <a:pt x="94318" y="95746"/>
                      <a:pt x="98300" y="98026"/>
                      <a:pt x="99972" y="101704"/>
                    </a:cubicBezTo>
                  </a:path>
                </a:pathLst>
              </a:custGeom>
              <a:noFill/>
              <a:ln cap="flat" cmpd="sng" w="19000">
                <a:solidFill>
                  <a:schemeClr val="lt1"/>
                </a:solidFill>
                <a:prstDash val="solid"/>
                <a:miter lim="30395"/>
                <a:headEnd len="sm" w="sm" type="none"/>
                <a:tailEnd len="sm" w="sm" type="none"/>
              </a:ln>
            </p:spPr>
            <p:txBody>
              <a:bodyPr anchorCtr="0" anchor="ctr" bIns="289850" lIns="289850" spcFirstLastPara="1" rIns="289850" wrap="square" tIns="2898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48" name="Google Shape;248;p23"/>
            <p:cNvGrpSpPr/>
            <p:nvPr/>
          </p:nvGrpSpPr>
          <p:grpSpPr>
            <a:xfrm flipH="1">
              <a:off x="3730945" y="3384381"/>
              <a:ext cx="5857767" cy="2525485"/>
              <a:chOff x="606600" y="3340575"/>
              <a:chExt cx="4383900" cy="1890050"/>
            </a:xfrm>
          </p:grpSpPr>
          <p:sp>
            <p:nvSpPr>
              <p:cNvPr id="249" name="Google Shape;249;p23"/>
              <p:cNvSpPr/>
              <p:nvPr/>
            </p:nvSpPr>
            <p:spPr>
              <a:xfrm>
                <a:off x="713050" y="3340575"/>
                <a:ext cx="4277450" cy="1355850"/>
              </a:xfrm>
              <a:custGeom>
                <a:rect b="b" l="l" r="r" t="t"/>
                <a:pathLst>
                  <a:path extrusionOk="0" h="54234" w="171098">
                    <a:moveTo>
                      <a:pt x="64219" y="1"/>
                    </a:moveTo>
                    <a:cubicBezTo>
                      <a:pt x="51195" y="1"/>
                      <a:pt x="38117" y="4100"/>
                      <a:pt x="26141" y="9674"/>
                    </a:cubicBezTo>
                    <a:cubicBezTo>
                      <a:pt x="21598" y="11608"/>
                      <a:pt x="16212" y="12676"/>
                      <a:pt x="10759" y="12676"/>
                    </a:cubicBezTo>
                    <a:cubicBezTo>
                      <a:pt x="7126" y="12676"/>
                      <a:pt x="3464" y="12202"/>
                      <a:pt x="0" y="11194"/>
                    </a:cubicBezTo>
                    <a:lnTo>
                      <a:pt x="0" y="33382"/>
                    </a:lnTo>
                    <a:cubicBezTo>
                      <a:pt x="1802" y="34005"/>
                      <a:pt x="3700" y="34318"/>
                      <a:pt x="5624" y="34318"/>
                    </a:cubicBezTo>
                    <a:cubicBezTo>
                      <a:pt x="7271" y="34318"/>
                      <a:pt x="8938" y="34088"/>
                      <a:pt x="10578" y="33626"/>
                    </a:cubicBezTo>
                    <a:cubicBezTo>
                      <a:pt x="20641" y="30620"/>
                      <a:pt x="31297" y="22557"/>
                      <a:pt x="41562" y="22557"/>
                    </a:cubicBezTo>
                    <a:cubicBezTo>
                      <a:pt x="45622" y="22557"/>
                      <a:pt x="49620" y="23818"/>
                      <a:pt x="53497" y="27151"/>
                    </a:cubicBezTo>
                    <a:cubicBezTo>
                      <a:pt x="61096" y="33626"/>
                      <a:pt x="59576" y="43869"/>
                      <a:pt x="65655" y="51863"/>
                    </a:cubicBezTo>
                    <a:cubicBezTo>
                      <a:pt x="66293" y="52714"/>
                      <a:pt x="66992" y="53535"/>
                      <a:pt x="67722" y="54234"/>
                    </a:cubicBezTo>
                    <a:lnTo>
                      <a:pt x="171098" y="54234"/>
                    </a:lnTo>
                    <a:cubicBezTo>
                      <a:pt x="167268" y="49127"/>
                      <a:pt x="163104" y="44598"/>
                      <a:pt x="156842" y="42744"/>
                    </a:cubicBezTo>
                    <a:cubicBezTo>
                      <a:pt x="154802" y="42231"/>
                      <a:pt x="152790" y="42012"/>
                      <a:pt x="150798" y="42012"/>
                    </a:cubicBezTo>
                    <a:cubicBezTo>
                      <a:pt x="142401" y="42012"/>
                      <a:pt x="134361" y="45902"/>
                      <a:pt x="126082" y="48063"/>
                    </a:cubicBezTo>
                    <a:cubicBezTo>
                      <a:pt x="124128" y="48552"/>
                      <a:pt x="122190" y="48796"/>
                      <a:pt x="120311" y="48796"/>
                    </a:cubicBezTo>
                    <a:cubicBezTo>
                      <a:pt x="113422" y="48796"/>
                      <a:pt x="107317" y="45512"/>
                      <a:pt x="104045" y="38945"/>
                    </a:cubicBezTo>
                    <a:cubicBezTo>
                      <a:pt x="100245" y="30951"/>
                      <a:pt x="97571" y="22592"/>
                      <a:pt x="93771" y="14628"/>
                    </a:cubicBezTo>
                    <a:cubicBezTo>
                      <a:pt x="90731" y="8914"/>
                      <a:pt x="86172" y="4355"/>
                      <a:pt x="80853" y="2470"/>
                    </a:cubicBezTo>
                    <a:cubicBezTo>
                      <a:pt x="75379" y="755"/>
                      <a:pt x="69804" y="1"/>
                      <a:pt x="6421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289850" lIns="289850" spcFirstLastPara="1" rIns="289850" wrap="square" tIns="2898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0" name="Google Shape;250;p23"/>
              <p:cNvSpPr/>
              <p:nvPr/>
            </p:nvSpPr>
            <p:spPr>
              <a:xfrm>
                <a:off x="713050" y="3725275"/>
                <a:ext cx="1693050" cy="971150"/>
              </a:xfrm>
              <a:custGeom>
                <a:rect b="b" l="l" r="r" t="t"/>
                <a:pathLst>
                  <a:path extrusionOk="0" h="38846" w="67722">
                    <a:moveTo>
                      <a:pt x="53497" y="11763"/>
                    </a:moveTo>
                    <a:cubicBezTo>
                      <a:pt x="39819" y="0"/>
                      <a:pt x="24621" y="14043"/>
                      <a:pt x="10578" y="18238"/>
                    </a:cubicBezTo>
                    <a:cubicBezTo>
                      <a:pt x="7022" y="19241"/>
                      <a:pt x="3344" y="19149"/>
                      <a:pt x="0" y="17994"/>
                    </a:cubicBezTo>
                    <a:lnTo>
                      <a:pt x="0" y="37934"/>
                    </a:lnTo>
                    <a:cubicBezTo>
                      <a:pt x="0" y="38451"/>
                      <a:pt x="426" y="38846"/>
                      <a:pt x="912" y="38846"/>
                    </a:cubicBezTo>
                    <a:lnTo>
                      <a:pt x="67722" y="38846"/>
                    </a:lnTo>
                    <a:cubicBezTo>
                      <a:pt x="66992" y="38086"/>
                      <a:pt x="66293" y="37296"/>
                      <a:pt x="65655" y="36475"/>
                    </a:cubicBezTo>
                    <a:cubicBezTo>
                      <a:pt x="59576" y="28481"/>
                      <a:pt x="61096" y="18238"/>
                      <a:pt x="53497" y="11763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289850" lIns="289850" spcFirstLastPara="1" rIns="289850" wrap="square" tIns="2898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1" name="Google Shape;251;p23"/>
              <p:cNvSpPr/>
              <p:nvPr/>
            </p:nvSpPr>
            <p:spPr>
              <a:xfrm>
                <a:off x="998775" y="3488175"/>
                <a:ext cx="2391400" cy="1742450"/>
              </a:xfrm>
              <a:custGeom>
                <a:rect b="b" l="l" r="r" t="t"/>
                <a:pathLst>
                  <a:path extrusionOk="0" h="69698" w="95656">
                    <a:moveTo>
                      <a:pt x="95655" y="52646"/>
                    </a:moveTo>
                    <a:cubicBezTo>
                      <a:pt x="79910" y="54166"/>
                      <a:pt x="64378" y="40427"/>
                      <a:pt x="63892" y="24621"/>
                    </a:cubicBezTo>
                    <a:cubicBezTo>
                      <a:pt x="63679" y="18147"/>
                      <a:pt x="64834" y="9849"/>
                      <a:pt x="59089" y="6809"/>
                    </a:cubicBezTo>
                    <a:cubicBezTo>
                      <a:pt x="56384" y="5381"/>
                      <a:pt x="53010" y="5837"/>
                      <a:pt x="50123" y="6931"/>
                    </a:cubicBezTo>
                    <a:cubicBezTo>
                      <a:pt x="45837" y="8572"/>
                      <a:pt x="42068" y="11369"/>
                      <a:pt x="37934" y="13436"/>
                    </a:cubicBezTo>
                    <a:cubicBezTo>
                      <a:pt x="33800" y="15442"/>
                      <a:pt x="28846" y="16658"/>
                      <a:pt x="24621" y="14803"/>
                    </a:cubicBezTo>
                    <a:cubicBezTo>
                      <a:pt x="20608" y="13010"/>
                      <a:pt x="18207" y="8937"/>
                      <a:pt x="15198" y="5715"/>
                    </a:cubicBezTo>
                    <a:cubicBezTo>
                      <a:pt x="12219" y="2524"/>
                      <a:pt x="7234" y="1"/>
                      <a:pt x="3556" y="2402"/>
                    </a:cubicBezTo>
                    <a:cubicBezTo>
                      <a:pt x="699" y="4256"/>
                      <a:pt x="0" y="8329"/>
                      <a:pt x="1155" y="11551"/>
                    </a:cubicBezTo>
                    <a:cubicBezTo>
                      <a:pt x="2249" y="14803"/>
                      <a:pt x="4711" y="17326"/>
                      <a:pt x="7082" y="19758"/>
                    </a:cubicBezTo>
                    <a:cubicBezTo>
                      <a:pt x="12098" y="24925"/>
                      <a:pt x="17143" y="30062"/>
                      <a:pt x="22159" y="35229"/>
                    </a:cubicBezTo>
                    <a:cubicBezTo>
                      <a:pt x="24286" y="37448"/>
                      <a:pt x="26536" y="39880"/>
                      <a:pt x="26809" y="42919"/>
                    </a:cubicBezTo>
                    <a:cubicBezTo>
                      <a:pt x="27295" y="48573"/>
                      <a:pt x="20730" y="52859"/>
                      <a:pt x="20669" y="58573"/>
                    </a:cubicBezTo>
                    <a:cubicBezTo>
                      <a:pt x="20639" y="63528"/>
                      <a:pt x="25654" y="67114"/>
                      <a:pt x="30487" y="68391"/>
                    </a:cubicBezTo>
                    <a:cubicBezTo>
                      <a:pt x="35259" y="69698"/>
                      <a:pt x="40426" y="69667"/>
                      <a:pt x="45229" y="68239"/>
                    </a:cubicBezTo>
                    <a:cubicBezTo>
                      <a:pt x="53041" y="65959"/>
                      <a:pt x="59636" y="60306"/>
                      <a:pt x="67570" y="58452"/>
                    </a:cubicBezTo>
                    <a:cubicBezTo>
                      <a:pt x="74895" y="56689"/>
                      <a:pt x="82585" y="58421"/>
                      <a:pt x="89941" y="6015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289850" lIns="289850" spcFirstLastPara="1" rIns="289850" wrap="square" tIns="2898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2" name="Google Shape;252;p23"/>
              <p:cNvSpPr/>
              <p:nvPr/>
            </p:nvSpPr>
            <p:spPr>
              <a:xfrm>
                <a:off x="2140125" y="3733625"/>
                <a:ext cx="1879250" cy="1418750"/>
              </a:xfrm>
              <a:custGeom>
                <a:rect b="b" l="l" r="r" t="t"/>
                <a:pathLst>
                  <a:path extrusionOk="0" h="56750" w="75170">
                    <a:moveTo>
                      <a:pt x="27843" y="52433"/>
                    </a:moveTo>
                    <a:cubicBezTo>
                      <a:pt x="16049" y="44591"/>
                      <a:pt x="3678" y="35077"/>
                      <a:pt x="912" y="21247"/>
                    </a:cubicBezTo>
                    <a:cubicBezTo>
                      <a:pt x="0" y="16749"/>
                      <a:pt x="517" y="11429"/>
                      <a:pt x="4134" y="8663"/>
                    </a:cubicBezTo>
                    <a:cubicBezTo>
                      <a:pt x="10274" y="3861"/>
                      <a:pt x="19180" y="9940"/>
                      <a:pt x="26901" y="8724"/>
                    </a:cubicBezTo>
                    <a:cubicBezTo>
                      <a:pt x="33162" y="7751"/>
                      <a:pt x="37752" y="2037"/>
                      <a:pt x="43922" y="487"/>
                    </a:cubicBezTo>
                    <a:cubicBezTo>
                      <a:pt x="45290" y="153"/>
                      <a:pt x="46749" y="1"/>
                      <a:pt x="48086" y="487"/>
                    </a:cubicBezTo>
                    <a:cubicBezTo>
                      <a:pt x="51217" y="1612"/>
                      <a:pt x="52159" y="5563"/>
                      <a:pt x="52068" y="8907"/>
                    </a:cubicBezTo>
                    <a:cubicBezTo>
                      <a:pt x="52007" y="12220"/>
                      <a:pt x="51430" y="15806"/>
                      <a:pt x="53071" y="18694"/>
                    </a:cubicBezTo>
                    <a:cubicBezTo>
                      <a:pt x="55533" y="22949"/>
                      <a:pt x="61400" y="23314"/>
                      <a:pt x="65807" y="25472"/>
                    </a:cubicBezTo>
                    <a:cubicBezTo>
                      <a:pt x="71582" y="28299"/>
                      <a:pt x="75169" y="35959"/>
                      <a:pt x="71917" y="41521"/>
                    </a:cubicBezTo>
                    <a:cubicBezTo>
                      <a:pt x="69698" y="45290"/>
                      <a:pt x="65260" y="46992"/>
                      <a:pt x="61157" y="48421"/>
                    </a:cubicBezTo>
                    <a:cubicBezTo>
                      <a:pt x="54713" y="50700"/>
                      <a:pt x="48269" y="52980"/>
                      <a:pt x="41825" y="55260"/>
                    </a:cubicBezTo>
                    <a:cubicBezTo>
                      <a:pt x="39241" y="56172"/>
                      <a:pt x="35715" y="56749"/>
                      <a:pt x="34378" y="54348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289850" lIns="289850" spcFirstLastPara="1" rIns="289850" wrap="square" tIns="2898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3" name="Google Shape;253;p23"/>
              <p:cNvSpPr/>
              <p:nvPr/>
            </p:nvSpPr>
            <p:spPr>
              <a:xfrm>
                <a:off x="606600" y="3360875"/>
                <a:ext cx="4375900" cy="1827025"/>
              </a:xfrm>
              <a:custGeom>
                <a:rect b="b" l="l" r="r" t="t"/>
                <a:pathLst>
                  <a:path extrusionOk="0" h="73081" w="175036">
                    <a:moveTo>
                      <a:pt x="68547" y="0"/>
                    </a:moveTo>
                    <a:cubicBezTo>
                      <a:pt x="61862" y="0"/>
                      <a:pt x="54978" y="3106"/>
                      <a:pt x="49092" y="5701"/>
                    </a:cubicBezTo>
                    <a:cubicBezTo>
                      <a:pt x="41736" y="8983"/>
                      <a:pt x="34593" y="12601"/>
                      <a:pt x="26721" y="14485"/>
                    </a:cubicBezTo>
                    <a:cubicBezTo>
                      <a:pt x="21941" y="15642"/>
                      <a:pt x="17010" y="16199"/>
                      <a:pt x="12075" y="16199"/>
                    </a:cubicBezTo>
                    <a:cubicBezTo>
                      <a:pt x="8191" y="16199"/>
                      <a:pt x="4305" y="15854"/>
                      <a:pt x="489" y="15184"/>
                    </a:cubicBezTo>
                    <a:cubicBezTo>
                      <a:pt x="461" y="15177"/>
                      <a:pt x="435" y="15174"/>
                      <a:pt x="409" y="15174"/>
                    </a:cubicBezTo>
                    <a:cubicBezTo>
                      <a:pt x="104" y="15174"/>
                      <a:pt x="0" y="15645"/>
                      <a:pt x="337" y="15701"/>
                    </a:cubicBezTo>
                    <a:cubicBezTo>
                      <a:pt x="4181" y="16382"/>
                      <a:pt x="8054" y="16720"/>
                      <a:pt x="11915" y="16720"/>
                    </a:cubicBezTo>
                    <a:cubicBezTo>
                      <a:pt x="19258" y="16720"/>
                      <a:pt x="26557" y="15497"/>
                      <a:pt x="33529" y="13087"/>
                    </a:cubicBezTo>
                    <a:cubicBezTo>
                      <a:pt x="43925" y="9470"/>
                      <a:pt x="53317" y="3330"/>
                      <a:pt x="64229" y="1141"/>
                    </a:cubicBezTo>
                    <a:cubicBezTo>
                      <a:pt x="65725" y="839"/>
                      <a:pt x="67194" y="678"/>
                      <a:pt x="68623" y="678"/>
                    </a:cubicBezTo>
                    <a:cubicBezTo>
                      <a:pt x="72943" y="678"/>
                      <a:pt x="76890" y="2153"/>
                      <a:pt x="80065" y="5670"/>
                    </a:cubicBezTo>
                    <a:cubicBezTo>
                      <a:pt x="83561" y="9561"/>
                      <a:pt x="85141" y="14667"/>
                      <a:pt x="86448" y="19622"/>
                    </a:cubicBezTo>
                    <a:cubicBezTo>
                      <a:pt x="87786" y="24759"/>
                      <a:pt x="88880" y="29926"/>
                      <a:pt x="91494" y="34577"/>
                    </a:cubicBezTo>
                    <a:cubicBezTo>
                      <a:pt x="93561" y="38224"/>
                      <a:pt x="96600" y="41172"/>
                      <a:pt x="100005" y="43543"/>
                    </a:cubicBezTo>
                    <a:cubicBezTo>
                      <a:pt x="110734" y="50990"/>
                      <a:pt x="125051" y="52571"/>
                      <a:pt x="137635" y="53999"/>
                    </a:cubicBezTo>
                    <a:cubicBezTo>
                      <a:pt x="145234" y="54881"/>
                      <a:pt x="153440" y="54455"/>
                      <a:pt x="160766" y="56856"/>
                    </a:cubicBezTo>
                    <a:cubicBezTo>
                      <a:pt x="168213" y="59288"/>
                      <a:pt x="171587" y="66188"/>
                      <a:pt x="174444" y="72936"/>
                    </a:cubicBezTo>
                    <a:cubicBezTo>
                      <a:pt x="174490" y="73038"/>
                      <a:pt x="174569" y="73081"/>
                      <a:pt x="174650" y="73081"/>
                    </a:cubicBezTo>
                    <a:cubicBezTo>
                      <a:pt x="174834" y="73081"/>
                      <a:pt x="175036" y="72864"/>
                      <a:pt x="174930" y="72632"/>
                    </a:cubicBezTo>
                    <a:cubicBezTo>
                      <a:pt x="173076" y="68255"/>
                      <a:pt x="171100" y="63847"/>
                      <a:pt x="167726" y="60382"/>
                    </a:cubicBezTo>
                    <a:cubicBezTo>
                      <a:pt x="164292" y="56917"/>
                      <a:pt x="159520" y="55610"/>
                      <a:pt x="154839" y="54942"/>
                    </a:cubicBezTo>
                    <a:cubicBezTo>
                      <a:pt x="149367" y="54182"/>
                      <a:pt x="143805" y="54091"/>
                      <a:pt x="138334" y="53483"/>
                    </a:cubicBezTo>
                    <a:cubicBezTo>
                      <a:pt x="132467" y="52814"/>
                      <a:pt x="126601" y="51993"/>
                      <a:pt x="120795" y="50808"/>
                    </a:cubicBezTo>
                    <a:cubicBezTo>
                      <a:pt x="111646" y="48954"/>
                      <a:pt x="102102" y="45823"/>
                      <a:pt x="95476" y="38954"/>
                    </a:cubicBezTo>
                    <a:cubicBezTo>
                      <a:pt x="87938" y="31142"/>
                      <a:pt x="88424" y="19744"/>
                      <a:pt x="83865" y="10382"/>
                    </a:cubicBezTo>
                    <a:cubicBezTo>
                      <a:pt x="81159" y="4880"/>
                      <a:pt x="76630" y="655"/>
                      <a:pt x="70339" y="78"/>
                    </a:cubicBezTo>
                    <a:cubicBezTo>
                      <a:pt x="69744" y="25"/>
                      <a:pt x="69146" y="0"/>
                      <a:pt x="6854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289850" lIns="289850" spcFirstLastPara="1" rIns="289850" wrap="square" tIns="2898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4" name="Google Shape;254;p23"/>
              <p:cNvSpPr/>
              <p:nvPr/>
            </p:nvSpPr>
            <p:spPr>
              <a:xfrm>
                <a:off x="2129125" y="3363300"/>
                <a:ext cx="2707650" cy="1859025"/>
              </a:xfrm>
              <a:custGeom>
                <a:rect b="b" l="l" r="r" t="t"/>
                <a:pathLst>
                  <a:path extrusionOk="0" h="74361" w="108306">
                    <a:moveTo>
                      <a:pt x="7949" y="0"/>
                    </a:moveTo>
                    <a:cubicBezTo>
                      <a:pt x="5266" y="0"/>
                      <a:pt x="2599" y="444"/>
                      <a:pt x="106" y="1409"/>
                    </a:cubicBezTo>
                    <a:cubicBezTo>
                      <a:pt x="0" y="1409"/>
                      <a:pt x="33" y="1639"/>
                      <a:pt x="143" y="1639"/>
                    </a:cubicBezTo>
                    <a:cubicBezTo>
                      <a:pt x="159" y="1639"/>
                      <a:pt x="177" y="1634"/>
                      <a:pt x="197" y="1622"/>
                    </a:cubicBezTo>
                    <a:cubicBezTo>
                      <a:pt x="2653" y="679"/>
                      <a:pt x="5272" y="244"/>
                      <a:pt x="7912" y="244"/>
                    </a:cubicBezTo>
                    <a:cubicBezTo>
                      <a:pt x="13868" y="244"/>
                      <a:pt x="19935" y="2459"/>
                      <a:pt x="24483" y="6060"/>
                    </a:cubicBezTo>
                    <a:cubicBezTo>
                      <a:pt x="28222" y="9069"/>
                      <a:pt x="30107" y="13020"/>
                      <a:pt x="31201" y="17610"/>
                    </a:cubicBezTo>
                    <a:cubicBezTo>
                      <a:pt x="32386" y="22504"/>
                      <a:pt x="32873" y="27580"/>
                      <a:pt x="35578" y="31987"/>
                    </a:cubicBezTo>
                    <a:cubicBezTo>
                      <a:pt x="37797" y="35635"/>
                      <a:pt x="41414" y="38218"/>
                      <a:pt x="45396" y="39586"/>
                    </a:cubicBezTo>
                    <a:cubicBezTo>
                      <a:pt x="50654" y="41379"/>
                      <a:pt x="56429" y="40680"/>
                      <a:pt x="61870" y="41227"/>
                    </a:cubicBezTo>
                    <a:cubicBezTo>
                      <a:pt x="67372" y="41774"/>
                      <a:pt x="72721" y="43811"/>
                      <a:pt x="77402" y="46759"/>
                    </a:cubicBezTo>
                    <a:cubicBezTo>
                      <a:pt x="82387" y="49920"/>
                      <a:pt x="86035" y="54358"/>
                      <a:pt x="89500" y="59009"/>
                    </a:cubicBezTo>
                    <a:cubicBezTo>
                      <a:pt x="94363" y="65483"/>
                      <a:pt x="99682" y="72596"/>
                      <a:pt x="108072" y="74359"/>
                    </a:cubicBezTo>
                    <a:cubicBezTo>
                      <a:pt x="108081" y="74360"/>
                      <a:pt x="108090" y="74361"/>
                      <a:pt x="108099" y="74361"/>
                    </a:cubicBezTo>
                    <a:cubicBezTo>
                      <a:pt x="108260" y="74361"/>
                      <a:pt x="108305" y="74114"/>
                      <a:pt x="108132" y="74085"/>
                    </a:cubicBezTo>
                    <a:cubicBezTo>
                      <a:pt x="96916" y="71775"/>
                      <a:pt x="91688" y="60407"/>
                      <a:pt x="84697" y="52626"/>
                    </a:cubicBezTo>
                    <a:cubicBezTo>
                      <a:pt x="77919" y="45057"/>
                      <a:pt x="68405" y="41136"/>
                      <a:pt x="58405" y="40680"/>
                    </a:cubicBezTo>
                    <a:cubicBezTo>
                      <a:pt x="52478" y="40407"/>
                      <a:pt x="46551" y="40559"/>
                      <a:pt x="41353" y="37337"/>
                    </a:cubicBezTo>
                    <a:cubicBezTo>
                      <a:pt x="36459" y="34297"/>
                      <a:pt x="34058" y="29252"/>
                      <a:pt x="32781" y="23811"/>
                    </a:cubicBezTo>
                    <a:cubicBezTo>
                      <a:pt x="31718" y="19221"/>
                      <a:pt x="31262" y="14388"/>
                      <a:pt x="28739" y="10315"/>
                    </a:cubicBezTo>
                    <a:cubicBezTo>
                      <a:pt x="26794" y="7245"/>
                      <a:pt x="23784" y="4935"/>
                      <a:pt x="20623" y="3263"/>
                    </a:cubicBezTo>
                    <a:cubicBezTo>
                      <a:pt x="16823" y="1202"/>
                      <a:pt x="12364" y="0"/>
                      <a:pt x="794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289850" lIns="289850" spcFirstLastPara="1" rIns="289850" wrap="square" tIns="2898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255" name="Google Shape;255;p23"/>
          <p:cNvGrpSpPr/>
          <p:nvPr/>
        </p:nvGrpSpPr>
        <p:grpSpPr>
          <a:xfrm>
            <a:off x="10446673" y="571901"/>
            <a:ext cx="14219805" cy="19018451"/>
            <a:chOff x="3730955" y="146225"/>
            <a:chExt cx="5078502" cy="4862686"/>
          </a:xfrm>
        </p:grpSpPr>
        <p:sp>
          <p:nvSpPr>
            <p:cNvPr id="256" name="Google Shape;256;p23"/>
            <p:cNvSpPr/>
            <p:nvPr/>
          </p:nvSpPr>
          <p:spPr>
            <a:xfrm>
              <a:off x="4486216" y="146225"/>
              <a:ext cx="379166" cy="317295"/>
            </a:xfrm>
            <a:custGeom>
              <a:rect b="b" l="l" r="r" t="t"/>
              <a:pathLst>
                <a:path extrusionOk="0" h="9667" w="11552">
                  <a:moveTo>
                    <a:pt x="1" y="8815"/>
                  </a:moveTo>
                  <a:cubicBezTo>
                    <a:pt x="1" y="8815"/>
                    <a:pt x="4864" y="1"/>
                    <a:pt x="11551" y="2675"/>
                  </a:cubicBezTo>
                  <a:cubicBezTo>
                    <a:pt x="11551" y="2706"/>
                    <a:pt x="9879" y="9666"/>
                    <a:pt x="1" y="881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289850" lIns="289850" spcFirstLastPara="1" rIns="289850" wrap="square" tIns="2898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7" name="Google Shape;257;p23"/>
            <p:cNvSpPr/>
            <p:nvPr/>
          </p:nvSpPr>
          <p:spPr>
            <a:xfrm>
              <a:off x="7606916" y="346434"/>
              <a:ext cx="310304" cy="377131"/>
            </a:xfrm>
            <a:custGeom>
              <a:rect b="b" l="l" r="r" t="t"/>
              <a:pathLst>
                <a:path extrusionOk="0" h="11490" w="9454">
                  <a:moveTo>
                    <a:pt x="7022" y="0"/>
                  </a:moveTo>
                  <a:lnTo>
                    <a:pt x="7022" y="0"/>
                  </a:lnTo>
                  <a:cubicBezTo>
                    <a:pt x="1" y="1429"/>
                    <a:pt x="761" y="11490"/>
                    <a:pt x="761" y="11490"/>
                  </a:cubicBezTo>
                  <a:cubicBezTo>
                    <a:pt x="9454" y="6748"/>
                    <a:pt x="7053" y="0"/>
                    <a:pt x="702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289850" lIns="289850" spcFirstLastPara="1" rIns="289850" wrap="square" tIns="2898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8" name="Google Shape;258;p23"/>
            <p:cNvSpPr/>
            <p:nvPr/>
          </p:nvSpPr>
          <p:spPr>
            <a:xfrm flipH="1">
              <a:off x="8505126" y="2911432"/>
              <a:ext cx="304330" cy="364198"/>
            </a:xfrm>
            <a:custGeom>
              <a:rect b="b" l="l" r="r" t="t"/>
              <a:pathLst>
                <a:path extrusionOk="0" h="11096" w="9272">
                  <a:moveTo>
                    <a:pt x="9150" y="11095"/>
                  </a:moveTo>
                  <a:cubicBezTo>
                    <a:pt x="9150" y="11095"/>
                    <a:pt x="1" y="6870"/>
                    <a:pt x="2189" y="1"/>
                  </a:cubicBezTo>
                  <a:cubicBezTo>
                    <a:pt x="2189" y="1"/>
                    <a:pt x="9271" y="1217"/>
                    <a:pt x="9150" y="11095"/>
                  </a:cubicBezTo>
                  <a:close/>
                </a:path>
              </a:pathLst>
            </a:custGeom>
            <a:solidFill>
              <a:srgbClr val="FFB546"/>
            </a:solidFill>
            <a:ln>
              <a:noFill/>
            </a:ln>
          </p:spPr>
          <p:txBody>
            <a:bodyPr anchorCtr="0" anchor="ctr" bIns="289850" lIns="289850" spcFirstLastPara="1" rIns="289850" wrap="square" tIns="2898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9" name="Google Shape;259;p23"/>
            <p:cNvSpPr/>
            <p:nvPr/>
          </p:nvSpPr>
          <p:spPr>
            <a:xfrm flipH="1" rot="-4341185">
              <a:off x="3798448" y="4626609"/>
              <a:ext cx="304326" cy="364193"/>
            </a:xfrm>
            <a:custGeom>
              <a:rect b="b" l="l" r="r" t="t"/>
              <a:pathLst>
                <a:path extrusionOk="0" h="11096" w="9272">
                  <a:moveTo>
                    <a:pt x="9150" y="11095"/>
                  </a:moveTo>
                  <a:cubicBezTo>
                    <a:pt x="9150" y="11095"/>
                    <a:pt x="1" y="6870"/>
                    <a:pt x="2189" y="1"/>
                  </a:cubicBezTo>
                  <a:cubicBezTo>
                    <a:pt x="2189" y="1"/>
                    <a:pt x="9271" y="1217"/>
                    <a:pt x="9150" y="11095"/>
                  </a:cubicBezTo>
                  <a:close/>
                </a:path>
              </a:pathLst>
            </a:custGeom>
            <a:solidFill>
              <a:srgbClr val="FFB546"/>
            </a:solidFill>
            <a:ln>
              <a:noFill/>
            </a:ln>
          </p:spPr>
          <p:txBody>
            <a:bodyPr anchorCtr="0" anchor="ctr" bIns="289850" lIns="289850" spcFirstLastPara="1" rIns="289850" wrap="square" tIns="2898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1">
  <p:cSld name="BLANK_1_1_1_1_1_1_1_1"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1" name="Google Shape;261;p24"/>
          <p:cNvGrpSpPr/>
          <p:nvPr/>
        </p:nvGrpSpPr>
        <p:grpSpPr>
          <a:xfrm>
            <a:off x="-932682" y="-6253491"/>
            <a:ext cx="30123091" cy="29554456"/>
            <a:chOff x="-333101" y="-1598909"/>
            <a:chExt cx="10758247" cy="7556559"/>
          </a:xfrm>
        </p:grpSpPr>
        <p:grpSp>
          <p:nvGrpSpPr>
            <p:cNvPr id="262" name="Google Shape;262;p24"/>
            <p:cNvGrpSpPr/>
            <p:nvPr/>
          </p:nvGrpSpPr>
          <p:grpSpPr>
            <a:xfrm>
              <a:off x="6459372" y="-1598909"/>
              <a:ext cx="3965774" cy="2953144"/>
              <a:chOff x="5569572" y="-1589384"/>
              <a:chExt cx="3965774" cy="2953144"/>
            </a:xfrm>
          </p:grpSpPr>
          <p:sp>
            <p:nvSpPr>
              <p:cNvPr id="263" name="Google Shape;263;p24"/>
              <p:cNvSpPr/>
              <p:nvPr/>
            </p:nvSpPr>
            <p:spPr>
              <a:xfrm rot="10800000">
                <a:off x="5569572" y="53"/>
                <a:ext cx="3736353" cy="913572"/>
              </a:xfrm>
              <a:custGeom>
                <a:rect b="b" l="l" r="r" t="t"/>
                <a:pathLst>
                  <a:path extrusionOk="0" h="54234" w="171098">
                    <a:moveTo>
                      <a:pt x="64219" y="1"/>
                    </a:moveTo>
                    <a:cubicBezTo>
                      <a:pt x="51195" y="1"/>
                      <a:pt x="38117" y="4100"/>
                      <a:pt x="26141" y="9674"/>
                    </a:cubicBezTo>
                    <a:cubicBezTo>
                      <a:pt x="21598" y="11608"/>
                      <a:pt x="16212" y="12676"/>
                      <a:pt x="10759" y="12676"/>
                    </a:cubicBezTo>
                    <a:cubicBezTo>
                      <a:pt x="7126" y="12676"/>
                      <a:pt x="3464" y="12202"/>
                      <a:pt x="0" y="11194"/>
                    </a:cubicBezTo>
                    <a:lnTo>
                      <a:pt x="0" y="33382"/>
                    </a:lnTo>
                    <a:cubicBezTo>
                      <a:pt x="1802" y="34005"/>
                      <a:pt x="3700" y="34318"/>
                      <a:pt x="5624" y="34318"/>
                    </a:cubicBezTo>
                    <a:cubicBezTo>
                      <a:pt x="7271" y="34318"/>
                      <a:pt x="8938" y="34088"/>
                      <a:pt x="10578" y="33626"/>
                    </a:cubicBezTo>
                    <a:cubicBezTo>
                      <a:pt x="20641" y="30620"/>
                      <a:pt x="31297" y="22557"/>
                      <a:pt x="41562" y="22557"/>
                    </a:cubicBezTo>
                    <a:cubicBezTo>
                      <a:pt x="45622" y="22557"/>
                      <a:pt x="49620" y="23818"/>
                      <a:pt x="53497" y="27151"/>
                    </a:cubicBezTo>
                    <a:cubicBezTo>
                      <a:pt x="61096" y="33626"/>
                      <a:pt x="59576" y="43869"/>
                      <a:pt x="65655" y="51863"/>
                    </a:cubicBezTo>
                    <a:cubicBezTo>
                      <a:pt x="66293" y="52714"/>
                      <a:pt x="66992" y="53535"/>
                      <a:pt x="67722" y="54234"/>
                    </a:cubicBezTo>
                    <a:lnTo>
                      <a:pt x="171098" y="54234"/>
                    </a:lnTo>
                    <a:cubicBezTo>
                      <a:pt x="167268" y="49127"/>
                      <a:pt x="163104" y="44598"/>
                      <a:pt x="156842" y="42744"/>
                    </a:cubicBezTo>
                    <a:cubicBezTo>
                      <a:pt x="154802" y="42231"/>
                      <a:pt x="152790" y="42012"/>
                      <a:pt x="150798" y="42012"/>
                    </a:cubicBezTo>
                    <a:cubicBezTo>
                      <a:pt x="142401" y="42012"/>
                      <a:pt x="134361" y="45902"/>
                      <a:pt x="126082" y="48063"/>
                    </a:cubicBezTo>
                    <a:cubicBezTo>
                      <a:pt x="124128" y="48552"/>
                      <a:pt x="122190" y="48796"/>
                      <a:pt x="120311" y="48796"/>
                    </a:cubicBezTo>
                    <a:cubicBezTo>
                      <a:pt x="113422" y="48796"/>
                      <a:pt x="107317" y="45512"/>
                      <a:pt x="104045" y="38945"/>
                    </a:cubicBezTo>
                    <a:cubicBezTo>
                      <a:pt x="100245" y="30951"/>
                      <a:pt x="97571" y="22592"/>
                      <a:pt x="93771" y="14628"/>
                    </a:cubicBezTo>
                    <a:cubicBezTo>
                      <a:pt x="90731" y="8914"/>
                      <a:pt x="86172" y="4355"/>
                      <a:pt x="80853" y="2470"/>
                    </a:cubicBezTo>
                    <a:cubicBezTo>
                      <a:pt x="75379" y="755"/>
                      <a:pt x="69804" y="1"/>
                      <a:pt x="6421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289850" lIns="289850" spcFirstLastPara="1" rIns="289850" wrap="square" tIns="2898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400"/>
              </a:p>
            </p:txBody>
          </p:sp>
          <p:sp>
            <p:nvSpPr>
              <p:cNvPr id="264" name="Google Shape;264;p24"/>
              <p:cNvSpPr/>
              <p:nvPr/>
            </p:nvSpPr>
            <p:spPr>
              <a:xfrm>
                <a:off x="6544549" y="-1179074"/>
                <a:ext cx="2751518" cy="2428681"/>
              </a:xfrm>
              <a:custGeom>
                <a:rect b="b" l="l" r="r" t="t"/>
                <a:pathLst>
                  <a:path extrusionOk="0" h="83467" w="94562">
                    <a:moveTo>
                      <a:pt x="93650" y="0"/>
                    </a:moveTo>
                    <a:lnTo>
                      <a:pt x="457" y="0"/>
                    </a:lnTo>
                    <a:cubicBezTo>
                      <a:pt x="1" y="3222"/>
                      <a:pt x="1034" y="6444"/>
                      <a:pt x="4287" y="8997"/>
                    </a:cubicBezTo>
                    <a:cubicBezTo>
                      <a:pt x="8086" y="12037"/>
                      <a:pt x="6202" y="16201"/>
                      <a:pt x="10761" y="18116"/>
                    </a:cubicBezTo>
                    <a:cubicBezTo>
                      <a:pt x="16445" y="20396"/>
                      <a:pt x="22524" y="20760"/>
                      <a:pt x="28603" y="22280"/>
                    </a:cubicBezTo>
                    <a:cubicBezTo>
                      <a:pt x="46476" y="27994"/>
                      <a:pt x="36202" y="48511"/>
                      <a:pt x="38117" y="62554"/>
                    </a:cubicBezTo>
                    <a:cubicBezTo>
                      <a:pt x="39637" y="72828"/>
                      <a:pt x="49515" y="83466"/>
                      <a:pt x="61279" y="81551"/>
                    </a:cubicBezTo>
                    <a:cubicBezTo>
                      <a:pt x="72890" y="79363"/>
                      <a:pt x="75717" y="72706"/>
                      <a:pt x="94562" y="70731"/>
                    </a:cubicBezTo>
                    <a:lnTo>
                      <a:pt x="94562" y="912"/>
                    </a:lnTo>
                    <a:cubicBezTo>
                      <a:pt x="94562" y="365"/>
                      <a:pt x="94197" y="0"/>
                      <a:pt x="9365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289850" lIns="289850" spcFirstLastPara="1" rIns="289850" wrap="square" tIns="2898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5" name="Google Shape;265;p24"/>
              <p:cNvSpPr/>
              <p:nvPr/>
            </p:nvSpPr>
            <p:spPr>
              <a:xfrm rot="10800000">
                <a:off x="6563216" y="-1393551"/>
                <a:ext cx="2511054" cy="1895734"/>
              </a:xfrm>
              <a:custGeom>
                <a:rect b="b" l="l" r="r" t="t"/>
                <a:pathLst>
                  <a:path extrusionOk="0" h="56750" w="75170">
                    <a:moveTo>
                      <a:pt x="27843" y="52433"/>
                    </a:moveTo>
                    <a:cubicBezTo>
                      <a:pt x="16049" y="44591"/>
                      <a:pt x="3678" y="35077"/>
                      <a:pt x="912" y="21247"/>
                    </a:cubicBezTo>
                    <a:cubicBezTo>
                      <a:pt x="0" y="16749"/>
                      <a:pt x="517" y="11429"/>
                      <a:pt x="4134" y="8663"/>
                    </a:cubicBezTo>
                    <a:cubicBezTo>
                      <a:pt x="10274" y="3861"/>
                      <a:pt x="19180" y="9940"/>
                      <a:pt x="26901" y="8724"/>
                    </a:cubicBezTo>
                    <a:cubicBezTo>
                      <a:pt x="33162" y="7751"/>
                      <a:pt x="37752" y="2037"/>
                      <a:pt x="43922" y="487"/>
                    </a:cubicBezTo>
                    <a:cubicBezTo>
                      <a:pt x="45290" y="153"/>
                      <a:pt x="46749" y="1"/>
                      <a:pt x="48086" y="487"/>
                    </a:cubicBezTo>
                    <a:cubicBezTo>
                      <a:pt x="51217" y="1612"/>
                      <a:pt x="52159" y="5563"/>
                      <a:pt x="52068" y="8907"/>
                    </a:cubicBezTo>
                    <a:cubicBezTo>
                      <a:pt x="52007" y="12220"/>
                      <a:pt x="51430" y="15806"/>
                      <a:pt x="53071" y="18694"/>
                    </a:cubicBezTo>
                    <a:cubicBezTo>
                      <a:pt x="55533" y="22949"/>
                      <a:pt x="61400" y="23314"/>
                      <a:pt x="65807" y="25472"/>
                    </a:cubicBezTo>
                    <a:cubicBezTo>
                      <a:pt x="71582" y="28299"/>
                      <a:pt x="75169" y="35959"/>
                      <a:pt x="71917" y="41521"/>
                    </a:cubicBezTo>
                    <a:cubicBezTo>
                      <a:pt x="69698" y="45290"/>
                      <a:pt x="65260" y="46992"/>
                      <a:pt x="61157" y="48421"/>
                    </a:cubicBezTo>
                    <a:cubicBezTo>
                      <a:pt x="54713" y="50700"/>
                      <a:pt x="48269" y="52980"/>
                      <a:pt x="41825" y="55260"/>
                    </a:cubicBezTo>
                    <a:cubicBezTo>
                      <a:pt x="39241" y="56172"/>
                      <a:pt x="35715" y="56749"/>
                      <a:pt x="34378" y="5434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289850" lIns="289850" spcFirstLastPara="1" rIns="289850" wrap="square" tIns="2898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6" name="Google Shape;266;p24"/>
              <p:cNvSpPr/>
              <p:nvPr/>
            </p:nvSpPr>
            <p:spPr>
              <a:xfrm rot="-2210302">
                <a:off x="7017974" y="-1175339"/>
                <a:ext cx="2088865" cy="2125055"/>
              </a:xfrm>
              <a:custGeom>
                <a:rect b="b" l="l" r="r" t="t"/>
                <a:pathLst>
                  <a:path extrusionOk="0" fill="none" h="101704" w="99972">
                    <a:moveTo>
                      <a:pt x="8694" y="0"/>
                    </a:moveTo>
                    <a:cubicBezTo>
                      <a:pt x="7539" y="183"/>
                      <a:pt x="6566" y="973"/>
                      <a:pt x="5715" y="1793"/>
                    </a:cubicBezTo>
                    <a:cubicBezTo>
                      <a:pt x="3344" y="3952"/>
                      <a:pt x="1064" y="6505"/>
                      <a:pt x="456" y="9696"/>
                    </a:cubicBezTo>
                    <a:cubicBezTo>
                      <a:pt x="0" y="12128"/>
                      <a:pt x="669" y="14712"/>
                      <a:pt x="2158" y="16687"/>
                    </a:cubicBezTo>
                    <a:cubicBezTo>
                      <a:pt x="5776" y="21459"/>
                      <a:pt x="12189" y="22037"/>
                      <a:pt x="17691" y="22219"/>
                    </a:cubicBezTo>
                    <a:cubicBezTo>
                      <a:pt x="21733" y="22371"/>
                      <a:pt x="26171" y="22949"/>
                      <a:pt x="28816" y="25928"/>
                    </a:cubicBezTo>
                    <a:cubicBezTo>
                      <a:pt x="32402" y="29940"/>
                      <a:pt x="31217" y="35958"/>
                      <a:pt x="29971" y="40639"/>
                    </a:cubicBezTo>
                    <a:cubicBezTo>
                      <a:pt x="28329" y="46870"/>
                      <a:pt x="25290" y="52615"/>
                      <a:pt x="23283" y="58694"/>
                    </a:cubicBezTo>
                    <a:cubicBezTo>
                      <a:pt x="21186" y="65016"/>
                      <a:pt x="20244" y="71794"/>
                      <a:pt x="21338" y="78330"/>
                    </a:cubicBezTo>
                    <a:cubicBezTo>
                      <a:pt x="22432" y="84925"/>
                      <a:pt x="25715" y="91187"/>
                      <a:pt x="30943" y="95321"/>
                    </a:cubicBezTo>
                    <a:cubicBezTo>
                      <a:pt x="37357" y="100366"/>
                      <a:pt x="46111" y="101704"/>
                      <a:pt x="54226" y="100974"/>
                    </a:cubicBezTo>
                    <a:cubicBezTo>
                      <a:pt x="62403" y="100306"/>
                      <a:pt x="70275" y="97783"/>
                      <a:pt x="78239" y="95989"/>
                    </a:cubicBezTo>
                    <a:cubicBezTo>
                      <a:pt x="82190" y="95077"/>
                      <a:pt x="86355" y="94378"/>
                      <a:pt x="90336" y="95047"/>
                    </a:cubicBezTo>
                    <a:cubicBezTo>
                      <a:pt x="94318" y="95746"/>
                      <a:pt x="98300" y="98026"/>
                      <a:pt x="99972" y="101704"/>
                    </a:cubicBezTo>
                  </a:path>
                </a:pathLst>
              </a:custGeom>
              <a:noFill/>
              <a:ln cap="flat" cmpd="sng" w="19000">
                <a:solidFill>
                  <a:schemeClr val="lt1"/>
                </a:solidFill>
                <a:prstDash val="solid"/>
                <a:miter lim="30395"/>
                <a:headEnd len="sm" w="sm" type="none"/>
                <a:tailEnd len="sm" w="sm" type="none"/>
              </a:ln>
            </p:spPr>
            <p:txBody>
              <a:bodyPr anchorCtr="0" anchor="ctr" bIns="289850" lIns="289850" spcFirstLastPara="1" rIns="289850" wrap="square" tIns="2898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67" name="Google Shape;267;p24"/>
            <p:cNvGrpSpPr/>
            <p:nvPr/>
          </p:nvGrpSpPr>
          <p:grpSpPr>
            <a:xfrm>
              <a:off x="-333101" y="4491428"/>
              <a:ext cx="2393443" cy="1466222"/>
              <a:chOff x="542658" y="3725281"/>
              <a:chExt cx="2124672" cy="1370942"/>
            </a:xfrm>
          </p:grpSpPr>
          <p:sp>
            <p:nvSpPr>
              <p:cNvPr id="268" name="Google Shape;268;p24"/>
              <p:cNvSpPr/>
              <p:nvPr/>
            </p:nvSpPr>
            <p:spPr>
              <a:xfrm>
                <a:off x="713043" y="3725281"/>
                <a:ext cx="1954288" cy="971150"/>
              </a:xfrm>
              <a:custGeom>
                <a:rect b="b" l="l" r="r" t="t"/>
                <a:pathLst>
                  <a:path extrusionOk="0" h="38846" w="67722">
                    <a:moveTo>
                      <a:pt x="53497" y="11763"/>
                    </a:moveTo>
                    <a:cubicBezTo>
                      <a:pt x="39819" y="0"/>
                      <a:pt x="24621" y="14043"/>
                      <a:pt x="10578" y="18238"/>
                    </a:cubicBezTo>
                    <a:cubicBezTo>
                      <a:pt x="7022" y="19241"/>
                      <a:pt x="3344" y="19149"/>
                      <a:pt x="0" y="17994"/>
                    </a:cubicBezTo>
                    <a:lnTo>
                      <a:pt x="0" y="37934"/>
                    </a:lnTo>
                    <a:cubicBezTo>
                      <a:pt x="0" y="38451"/>
                      <a:pt x="426" y="38846"/>
                      <a:pt x="912" y="38846"/>
                    </a:cubicBezTo>
                    <a:lnTo>
                      <a:pt x="67722" y="38846"/>
                    </a:lnTo>
                    <a:cubicBezTo>
                      <a:pt x="66992" y="38086"/>
                      <a:pt x="66293" y="37296"/>
                      <a:pt x="65655" y="36475"/>
                    </a:cubicBezTo>
                    <a:cubicBezTo>
                      <a:pt x="59576" y="28481"/>
                      <a:pt x="61096" y="18238"/>
                      <a:pt x="53497" y="11763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289850" lIns="289850" spcFirstLastPara="1" rIns="289850" wrap="square" tIns="2898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9" name="Google Shape;269;p24"/>
              <p:cNvSpPr/>
              <p:nvPr/>
            </p:nvSpPr>
            <p:spPr>
              <a:xfrm flipH="1">
                <a:off x="542658" y="3859606"/>
                <a:ext cx="1697177" cy="1236617"/>
              </a:xfrm>
              <a:custGeom>
                <a:rect b="b" l="l" r="r" t="t"/>
                <a:pathLst>
                  <a:path extrusionOk="0" h="69698" w="95656">
                    <a:moveTo>
                      <a:pt x="95655" y="52646"/>
                    </a:moveTo>
                    <a:cubicBezTo>
                      <a:pt x="79910" y="54166"/>
                      <a:pt x="64378" y="40427"/>
                      <a:pt x="63892" y="24621"/>
                    </a:cubicBezTo>
                    <a:cubicBezTo>
                      <a:pt x="63679" y="18147"/>
                      <a:pt x="64834" y="9849"/>
                      <a:pt x="59089" y="6809"/>
                    </a:cubicBezTo>
                    <a:cubicBezTo>
                      <a:pt x="56384" y="5381"/>
                      <a:pt x="53010" y="5837"/>
                      <a:pt x="50123" y="6931"/>
                    </a:cubicBezTo>
                    <a:cubicBezTo>
                      <a:pt x="45837" y="8572"/>
                      <a:pt x="42068" y="11369"/>
                      <a:pt x="37934" y="13436"/>
                    </a:cubicBezTo>
                    <a:cubicBezTo>
                      <a:pt x="33800" y="15442"/>
                      <a:pt x="28846" y="16658"/>
                      <a:pt x="24621" y="14803"/>
                    </a:cubicBezTo>
                    <a:cubicBezTo>
                      <a:pt x="20608" y="13010"/>
                      <a:pt x="18207" y="8937"/>
                      <a:pt x="15198" y="5715"/>
                    </a:cubicBezTo>
                    <a:cubicBezTo>
                      <a:pt x="12219" y="2524"/>
                      <a:pt x="7234" y="1"/>
                      <a:pt x="3556" y="2402"/>
                    </a:cubicBezTo>
                    <a:cubicBezTo>
                      <a:pt x="699" y="4256"/>
                      <a:pt x="0" y="8329"/>
                      <a:pt x="1155" y="11551"/>
                    </a:cubicBezTo>
                    <a:cubicBezTo>
                      <a:pt x="2249" y="14803"/>
                      <a:pt x="4711" y="17326"/>
                      <a:pt x="7082" y="19758"/>
                    </a:cubicBezTo>
                    <a:cubicBezTo>
                      <a:pt x="12098" y="24925"/>
                      <a:pt x="17143" y="30062"/>
                      <a:pt x="22159" y="35229"/>
                    </a:cubicBezTo>
                    <a:cubicBezTo>
                      <a:pt x="24286" y="37448"/>
                      <a:pt x="26536" y="39880"/>
                      <a:pt x="26809" y="42919"/>
                    </a:cubicBezTo>
                    <a:cubicBezTo>
                      <a:pt x="27295" y="48573"/>
                      <a:pt x="20730" y="52859"/>
                      <a:pt x="20669" y="58573"/>
                    </a:cubicBezTo>
                    <a:cubicBezTo>
                      <a:pt x="20639" y="63528"/>
                      <a:pt x="25654" y="67114"/>
                      <a:pt x="30487" y="68391"/>
                    </a:cubicBezTo>
                    <a:cubicBezTo>
                      <a:pt x="35259" y="69698"/>
                      <a:pt x="40426" y="69667"/>
                      <a:pt x="45229" y="68239"/>
                    </a:cubicBezTo>
                    <a:cubicBezTo>
                      <a:pt x="53041" y="65959"/>
                      <a:pt x="59636" y="60306"/>
                      <a:pt x="67570" y="58452"/>
                    </a:cubicBezTo>
                    <a:cubicBezTo>
                      <a:pt x="74895" y="56689"/>
                      <a:pt x="82585" y="58421"/>
                      <a:pt x="89941" y="6015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289850" lIns="289850" spcFirstLastPara="1" rIns="289850" wrap="square" tIns="2898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270" name="Google Shape;270;p24"/>
          <p:cNvGrpSpPr/>
          <p:nvPr/>
        </p:nvGrpSpPr>
        <p:grpSpPr>
          <a:xfrm>
            <a:off x="24149801" y="11792135"/>
            <a:ext cx="1326987" cy="6642706"/>
            <a:chOff x="8624929" y="3015043"/>
            <a:chExt cx="473924" cy="1698424"/>
          </a:xfrm>
        </p:grpSpPr>
        <p:sp>
          <p:nvSpPr>
            <p:cNvPr id="271" name="Google Shape;271;p24"/>
            <p:cNvSpPr/>
            <p:nvPr/>
          </p:nvSpPr>
          <p:spPr>
            <a:xfrm flipH="1" rot="10800000">
              <a:off x="8624929" y="3015043"/>
              <a:ext cx="473924" cy="490860"/>
            </a:xfrm>
            <a:custGeom>
              <a:rect b="b" l="l" r="r" t="t"/>
              <a:pathLst>
                <a:path extrusionOk="0" h="14955" w="14439">
                  <a:moveTo>
                    <a:pt x="14438" y="14955"/>
                  </a:moveTo>
                  <a:cubicBezTo>
                    <a:pt x="14438" y="14955"/>
                    <a:pt x="0" y="10608"/>
                    <a:pt x="1794" y="0"/>
                  </a:cubicBezTo>
                  <a:cubicBezTo>
                    <a:pt x="1794" y="0"/>
                    <a:pt x="12523" y="274"/>
                    <a:pt x="14438" y="1495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289850" lIns="289850" spcFirstLastPara="1" rIns="289850" wrap="square" tIns="2898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2" name="Google Shape;272;p24"/>
            <p:cNvSpPr/>
            <p:nvPr/>
          </p:nvSpPr>
          <p:spPr>
            <a:xfrm flipH="1" rot="10800000">
              <a:off x="8624931" y="4406150"/>
              <a:ext cx="354188" cy="307317"/>
            </a:xfrm>
            <a:custGeom>
              <a:rect b="b" l="l" r="r" t="t"/>
              <a:pathLst>
                <a:path extrusionOk="0" h="9363" w="10791">
                  <a:moveTo>
                    <a:pt x="0" y="9362"/>
                  </a:moveTo>
                  <a:cubicBezTo>
                    <a:pt x="0" y="9362"/>
                    <a:pt x="3830" y="0"/>
                    <a:pt x="10730" y="1915"/>
                  </a:cubicBezTo>
                  <a:cubicBezTo>
                    <a:pt x="10791" y="1915"/>
                    <a:pt x="9909" y="9058"/>
                    <a:pt x="0" y="936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289850" lIns="289850" spcFirstLastPara="1" rIns="289850" wrap="square" tIns="2898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11.xml"/><Relationship Id="rId22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10.xml"/><Relationship Id="rId21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13.xml"/><Relationship Id="rId24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19" Type="http://schemas.openxmlformats.org/officeDocument/2006/relationships/slideLayout" Target="../slideLayouts/slideLayout19.xml"/><Relationship Id="rId6" Type="http://schemas.openxmlformats.org/officeDocument/2006/relationships/slideLayout" Target="../slideLayouts/slideLayout6.xml"/><Relationship Id="rId18" Type="http://schemas.openxmlformats.org/officeDocument/2006/relationships/slideLayout" Target="../slideLayouts/slideLayout18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002280" y="1740542"/>
            <a:ext cx="21598800" cy="2239800"/>
          </a:xfrm>
          <a:prstGeom prst="rect">
            <a:avLst/>
          </a:prstGeom>
          <a:noFill/>
          <a:ln>
            <a:noFill/>
          </a:ln>
        </p:spPr>
        <p:txBody>
          <a:bodyPr anchorCtr="0" anchor="t" bIns="289850" lIns="289850" spcFirstLastPara="1" rIns="289850" wrap="square" tIns="28985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500"/>
              <a:buFont typeface="DM Sans"/>
              <a:buNone/>
              <a:defRPr b="1" sz="95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500"/>
              <a:buFont typeface="DM Sans"/>
              <a:buNone/>
              <a:defRPr sz="95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500"/>
              <a:buFont typeface="DM Sans"/>
              <a:buNone/>
              <a:defRPr sz="95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500"/>
              <a:buFont typeface="DM Sans"/>
              <a:buNone/>
              <a:defRPr sz="95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500"/>
              <a:buFont typeface="DM Sans"/>
              <a:buNone/>
              <a:defRPr sz="95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500"/>
              <a:buFont typeface="DM Sans"/>
              <a:buNone/>
              <a:defRPr sz="95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500"/>
              <a:buFont typeface="DM Sans"/>
              <a:buNone/>
              <a:defRPr sz="95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500"/>
              <a:buFont typeface="DM Sans"/>
              <a:buNone/>
              <a:defRPr sz="95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500"/>
              <a:buFont typeface="DM Sans"/>
              <a:buNone/>
              <a:defRPr sz="95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002280" y="4507458"/>
            <a:ext cx="21598800" cy="133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289850" lIns="289850" spcFirstLastPara="1" rIns="289850" wrap="square" tIns="289850">
            <a:noAutofit/>
          </a:bodyPr>
          <a:lstStyle>
            <a:lvl1pPr indent="-4699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Nunito"/>
              <a:buChar char="●"/>
              <a:defRPr sz="38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indent="-46990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Nunito"/>
              <a:buChar char="○"/>
              <a:defRPr sz="38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indent="-4699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Nunito"/>
              <a:buChar char="■"/>
              <a:defRPr sz="38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indent="-4699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Nunito"/>
              <a:buChar char="●"/>
              <a:defRPr sz="38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indent="-4699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Nunito"/>
              <a:buChar char="○"/>
              <a:defRPr sz="38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indent="-4699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Nunito"/>
              <a:buChar char="■"/>
              <a:defRPr sz="38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indent="-4699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Nunito"/>
              <a:buChar char="●"/>
              <a:defRPr sz="38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indent="-4699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Nunito"/>
              <a:buChar char="○"/>
              <a:defRPr sz="38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indent="-4699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Nunito"/>
              <a:buChar char="■"/>
              <a:defRPr sz="38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1" Type="http://schemas.openxmlformats.org/officeDocument/2006/relationships/image" Target="../media/image7.png"/><Relationship Id="rId10" Type="http://schemas.openxmlformats.org/officeDocument/2006/relationships/image" Target="../media/image2.png"/><Relationship Id="rId13" Type="http://schemas.openxmlformats.org/officeDocument/2006/relationships/image" Target="../media/image11.png"/><Relationship Id="rId1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6.png"/><Relationship Id="rId4" Type="http://schemas.openxmlformats.org/officeDocument/2006/relationships/image" Target="../media/image8.png"/><Relationship Id="rId9" Type="http://schemas.openxmlformats.org/officeDocument/2006/relationships/image" Target="../media/image4.png"/><Relationship Id="rId15" Type="http://schemas.openxmlformats.org/officeDocument/2006/relationships/image" Target="../media/image12.png"/><Relationship Id="rId14" Type="http://schemas.openxmlformats.org/officeDocument/2006/relationships/image" Target="../media/image10.png"/><Relationship Id="rId17" Type="http://schemas.openxmlformats.org/officeDocument/2006/relationships/image" Target="../media/image1.png"/><Relationship Id="rId16" Type="http://schemas.openxmlformats.org/officeDocument/2006/relationships/image" Target="../media/image9.png"/><Relationship Id="rId5" Type="http://schemas.openxmlformats.org/officeDocument/2006/relationships/image" Target="../media/image15.jpg"/><Relationship Id="rId6" Type="http://schemas.openxmlformats.org/officeDocument/2006/relationships/image" Target="../media/image13.jpg"/><Relationship Id="rId18" Type="http://schemas.openxmlformats.org/officeDocument/2006/relationships/image" Target="../media/image3.png"/><Relationship Id="rId7" Type="http://schemas.openxmlformats.org/officeDocument/2006/relationships/image" Target="../media/image14.jpg"/><Relationship Id="rId8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7" name="Google Shape;277;p25"/>
          <p:cNvPicPr preferRelativeResize="0"/>
          <p:nvPr/>
        </p:nvPicPr>
        <p:blipFill rotWithShape="1">
          <a:blip r:embed="rId3">
            <a:alphaModFix/>
          </a:blip>
          <a:srcRect b="11649" l="0" r="0" t="35919"/>
          <a:stretch/>
        </p:blipFill>
        <p:spPr>
          <a:xfrm rot="621207">
            <a:off x="6693127" y="3895544"/>
            <a:ext cx="23353892" cy="12419936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p25"/>
          <p:cNvSpPr/>
          <p:nvPr/>
        </p:nvSpPr>
        <p:spPr>
          <a:xfrm flipH="1" rot="1096695">
            <a:off x="-4819602" y="-5419412"/>
            <a:ext cx="17961791" cy="11366967"/>
          </a:xfrm>
          <a:custGeom>
            <a:rect b="b" l="l" r="r" t="t"/>
            <a:pathLst>
              <a:path extrusionOk="0" h="79425" w="128119">
                <a:moveTo>
                  <a:pt x="12585" y="23041"/>
                </a:moveTo>
                <a:cubicBezTo>
                  <a:pt x="12159" y="26232"/>
                  <a:pt x="11430" y="29637"/>
                  <a:pt x="10396" y="30640"/>
                </a:cubicBezTo>
                <a:cubicBezTo>
                  <a:pt x="7782" y="33132"/>
                  <a:pt x="4408" y="35077"/>
                  <a:pt x="2858" y="38360"/>
                </a:cubicBezTo>
                <a:cubicBezTo>
                  <a:pt x="1" y="44287"/>
                  <a:pt x="4986" y="51461"/>
                  <a:pt x="11156" y="53740"/>
                </a:cubicBezTo>
                <a:cubicBezTo>
                  <a:pt x="17326" y="56020"/>
                  <a:pt x="24135" y="54926"/>
                  <a:pt x="30701" y="54500"/>
                </a:cubicBezTo>
                <a:cubicBezTo>
                  <a:pt x="37236" y="54075"/>
                  <a:pt x="44500" y="54561"/>
                  <a:pt x="49242" y="59090"/>
                </a:cubicBezTo>
                <a:cubicBezTo>
                  <a:pt x="53315" y="63011"/>
                  <a:pt x="54652" y="69120"/>
                  <a:pt x="58817" y="72950"/>
                </a:cubicBezTo>
                <a:cubicBezTo>
                  <a:pt x="65716" y="79425"/>
                  <a:pt x="75747" y="75473"/>
                  <a:pt x="82221" y="70427"/>
                </a:cubicBezTo>
                <a:cubicBezTo>
                  <a:pt x="88908" y="65139"/>
                  <a:pt x="94653" y="58026"/>
                  <a:pt x="102769" y="55564"/>
                </a:cubicBezTo>
                <a:cubicBezTo>
                  <a:pt x="107419" y="54166"/>
                  <a:pt x="112343" y="54409"/>
                  <a:pt x="117055" y="53345"/>
                </a:cubicBezTo>
                <a:cubicBezTo>
                  <a:pt x="121766" y="52281"/>
                  <a:pt x="126629" y="49181"/>
                  <a:pt x="127268" y="44439"/>
                </a:cubicBezTo>
                <a:cubicBezTo>
                  <a:pt x="128119" y="38664"/>
                  <a:pt x="122556" y="34014"/>
                  <a:pt x="117237" y="31612"/>
                </a:cubicBezTo>
                <a:cubicBezTo>
                  <a:pt x="103802" y="25594"/>
                  <a:pt x="87267" y="25229"/>
                  <a:pt x="76811" y="14804"/>
                </a:cubicBezTo>
                <a:cubicBezTo>
                  <a:pt x="74166" y="12129"/>
                  <a:pt x="72069" y="8968"/>
                  <a:pt x="69212" y="6536"/>
                </a:cubicBezTo>
                <a:cubicBezTo>
                  <a:pt x="61522" y="1"/>
                  <a:pt x="49911" y="457"/>
                  <a:pt x="40397" y="3892"/>
                </a:cubicBezTo>
                <a:cubicBezTo>
                  <a:pt x="30853" y="7296"/>
                  <a:pt x="22403" y="13223"/>
                  <a:pt x="12980" y="16901"/>
                </a:cubicBezTo>
                <a:cubicBezTo>
                  <a:pt x="13101" y="16870"/>
                  <a:pt x="12980" y="19849"/>
                  <a:pt x="12585" y="2304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289850" lIns="289850" spcFirstLastPara="1" rIns="289850" wrap="square" tIns="2898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9" name="Google Shape;279;p25"/>
          <p:cNvSpPr/>
          <p:nvPr/>
        </p:nvSpPr>
        <p:spPr>
          <a:xfrm flipH="1" rot="2700000">
            <a:off x="261389" y="-4903332"/>
            <a:ext cx="8135813" cy="10316291"/>
          </a:xfrm>
          <a:custGeom>
            <a:rect b="b" l="l" r="r" t="t"/>
            <a:pathLst>
              <a:path extrusionOk="0" fill="none" h="101704" w="99972">
                <a:moveTo>
                  <a:pt x="8694" y="0"/>
                </a:moveTo>
                <a:cubicBezTo>
                  <a:pt x="7539" y="183"/>
                  <a:pt x="6566" y="973"/>
                  <a:pt x="5715" y="1793"/>
                </a:cubicBezTo>
                <a:cubicBezTo>
                  <a:pt x="3344" y="3952"/>
                  <a:pt x="1064" y="6505"/>
                  <a:pt x="456" y="9696"/>
                </a:cubicBezTo>
                <a:cubicBezTo>
                  <a:pt x="0" y="12128"/>
                  <a:pt x="669" y="14712"/>
                  <a:pt x="2158" y="16687"/>
                </a:cubicBezTo>
                <a:cubicBezTo>
                  <a:pt x="5776" y="21459"/>
                  <a:pt x="12189" y="22037"/>
                  <a:pt x="17691" y="22219"/>
                </a:cubicBezTo>
                <a:cubicBezTo>
                  <a:pt x="21733" y="22371"/>
                  <a:pt x="26171" y="22949"/>
                  <a:pt x="28816" y="25928"/>
                </a:cubicBezTo>
                <a:cubicBezTo>
                  <a:pt x="32402" y="29940"/>
                  <a:pt x="31217" y="35958"/>
                  <a:pt x="29971" y="40639"/>
                </a:cubicBezTo>
                <a:cubicBezTo>
                  <a:pt x="28329" y="46870"/>
                  <a:pt x="25290" y="52615"/>
                  <a:pt x="23283" y="58694"/>
                </a:cubicBezTo>
                <a:cubicBezTo>
                  <a:pt x="21186" y="65016"/>
                  <a:pt x="20244" y="71794"/>
                  <a:pt x="21338" y="78330"/>
                </a:cubicBezTo>
                <a:cubicBezTo>
                  <a:pt x="22432" y="84925"/>
                  <a:pt x="25715" y="91187"/>
                  <a:pt x="30943" y="95321"/>
                </a:cubicBezTo>
                <a:cubicBezTo>
                  <a:pt x="37357" y="100366"/>
                  <a:pt x="46111" y="101704"/>
                  <a:pt x="54226" y="100974"/>
                </a:cubicBezTo>
                <a:cubicBezTo>
                  <a:pt x="62403" y="100306"/>
                  <a:pt x="70275" y="97783"/>
                  <a:pt x="78239" y="95989"/>
                </a:cubicBezTo>
                <a:cubicBezTo>
                  <a:pt x="82190" y="95077"/>
                  <a:pt x="86355" y="94378"/>
                  <a:pt x="90336" y="95047"/>
                </a:cubicBezTo>
                <a:cubicBezTo>
                  <a:pt x="94318" y="95746"/>
                  <a:pt x="98300" y="98026"/>
                  <a:pt x="99972" y="101704"/>
                </a:cubicBezTo>
              </a:path>
            </a:pathLst>
          </a:custGeom>
          <a:noFill/>
          <a:ln cap="flat" cmpd="sng" w="38100">
            <a:solidFill>
              <a:schemeClr val="lt1"/>
            </a:solidFill>
            <a:prstDash val="solid"/>
            <a:miter lim="30395"/>
            <a:headEnd len="sm" w="sm" type="none"/>
            <a:tailEnd len="sm" w="sm" type="none"/>
          </a:ln>
        </p:spPr>
        <p:txBody>
          <a:bodyPr anchorCtr="0" anchor="ctr" bIns="289850" lIns="289850" spcFirstLastPara="1" rIns="289850" wrap="square" tIns="2898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0" name="Google Shape;280;p25"/>
          <p:cNvSpPr/>
          <p:nvPr/>
        </p:nvSpPr>
        <p:spPr>
          <a:xfrm flipH="1" rot="475932">
            <a:off x="-2434478" y="3943842"/>
            <a:ext cx="8236487" cy="2277355"/>
          </a:xfrm>
          <a:custGeom>
            <a:rect b="b" l="l" r="r" t="t"/>
            <a:pathLst>
              <a:path extrusionOk="0" h="29076" w="66558">
                <a:moveTo>
                  <a:pt x="1453" y="1"/>
                </a:moveTo>
                <a:cubicBezTo>
                  <a:pt x="1399" y="1"/>
                  <a:pt x="1350" y="35"/>
                  <a:pt x="1338" y="107"/>
                </a:cubicBezTo>
                <a:cubicBezTo>
                  <a:pt x="0" y="7857"/>
                  <a:pt x="486" y="15943"/>
                  <a:pt x="5198" y="22508"/>
                </a:cubicBezTo>
                <a:cubicBezTo>
                  <a:pt x="8514" y="27146"/>
                  <a:pt x="13382" y="29075"/>
                  <a:pt x="18598" y="29075"/>
                </a:cubicBezTo>
                <a:cubicBezTo>
                  <a:pt x="20458" y="29075"/>
                  <a:pt x="22362" y="28830"/>
                  <a:pt x="24256" y="28374"/>
                </a:cubicBezTo>
                <a:cubicBezTo>
                  <a:pt x="40548" y="24332"/>
                  <a:pt x="49667" y="7128"/>
                  <a:pt x="66384" y="4271"/>
                </a:cubicBezTo>
                <a:cubicBezTo>
                  <a:pt x="66557" y="4242"/>
                  <a:pt x="66512" y="3995"/>
                  <a:pt x="66325" y="3995"/>
                </a:cubicBezTo>
                <a:cubicBezTo>
                  <a:pt x="66315" y="3995"/>
                  <a:pt x="66304" y="3996"/>
                  <a:pt x="66293" y="3997"/>
                </a:cubicBezTo>
                <a:cubicBezTo>
                  <a:pt x="51825" y="6520"/>
                  <a:pt x="42828" y="19560"/>
                  <a:pt x="30183" y="25852"/>
                </a:cubicBezTo>
                <a:cubicBezTo>
                  <a:pt x="26547" y="27662"/>
                  <a:pt x="22440" y="28846"/>
                  <a:pt x="18457" y="28846"/>
                </a:cubicBezTo>
                <a:cubicBezTo>
                  <a:pt x="14216" y="28846"/>
                  <a:pt x="10114" y="27504"/>
                  <a:pt x="6870" y="24150"/>
                </a:cubicBezTo>
                <a:cubicBezTo>
                  <a:pt x="790" y="17858"/>
                  <a:pt x="183" y="8435"/>
                  <a:pt x="1611" y="228"/>
                </a:cubicBezTo>
                <a:cubicBezTo>
                  <a:pt x="1630" y="81"/>
                  <a:pt x="1536" y="1"/>
                  <a:pt x="1453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289850" lIns="289850" spcFirstLastPara="1" rIns="289850" wrap="square" tIns="2898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1" name="Google Shape;281;p25"/>
          <p:cNvSpPr txBox="1"/>
          <p:nvPr>
            <p:ph type="ctrTitle"/>
          </p:nvPr>
        </p:nvSpPr>
        <p:spPr>
          <a:xfrm>
            <a:off x="0" y="-33237"/>
            <a:ext cx="12268200" cy="3386400"/>
          </a:xfrm>
          <a:prstGeom prst="rect">
            <a:avLst/>
          </a:prstGeom>
        </p:spPr>
        <p:txBody>
          <a:bodyPr anchorCtr="0" anchor="t" bIns="289850" lIns="289850" spcFirstLastPara="1" rIns="289850" wrap="square" tIns="2898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0"/>
              <a:t>memreprise</a:t>
            </a:r>
            <a:r>
              <a:rPr lang="en" sz="13600"/>
              <a:t> </a:t>
            </a:r>
            <a:endParaRPr sz="13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300"/>
              <a:t>where music and memories meet</a:t>
            </a:r>
            <a:endParaRPr sz="5300"/>
          </a:p>
        </p:txBody>
      </p:sp>
      <p:pic>
        <p:nvPicPr>
          <p:cNvPr id="282" name="Google Shape;282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620300" y="594767"/>
            <a:ext cx="1538429" cy="1538429"/>
          </a:xfrm>
          <a:prstGeom prst="rect">
            <a:avLst/>
          </a:prstGeom>
          <a:noFill/>
          <a:ln>
            <a:noFill/>
          </a:ln>
        </p:spPr>
      </p:pic>
      <p:sp>
        <p:nvSpPr>
          <p:cNvPr id="283" name="Google Shape;283;p25"/>
          <p:cNvSpPr/>
          <p:nvPr/>
        </p:nvSpPr>
        <p:spPr>
          <a:xfrm>
            <a:off x="0" y="19164300"/>
            <a:ext cx="25603200" cy="9525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latin typeface="Nunito"/>
                <a:ea typeface="Nunito"/>
                <a:cs typeface="Nunito"/>
                <a:sym typeface="Nunito"/>
              </a:rPr>
              <a:t>Casey N., Sophie W., Kayla P., Caroline T. | CS 147 Autumn 2023 | https://web.stanford.edu/class/cs147/projects/HarmoniousTies/MemReprise/</a:t>
            </a:r>
            <a:endParaRPr b="1" sz="3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84" name="Google Shape;284;p25"/>
          <p:cNvSpPr/>
          <p:nvPr/>
        </p:nvSpPr>
        <p:spPr>
          <a:xfrm>
            <a:off x="712825" y="13224013"/>
            <a:ext cx="6690600" cy="1125600"/>
          </a:xfrm>
          <a:prstGeom prst="roundRect">
            <a:avLst>
              <a:gd fmla="val 16667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5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Design</a:t>
            </a:r>
            <a:r>
              <a:rPr b="1" lang="en" sz="55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b="1" lang="en" sz="55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Iterations</a:t>
            </a:r>
            <a:endParaRPr b="1" sz="5500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85" name="Google Shape;285;p25"/>
          <p:cNvSpPr txBox="1"/>
          <p:nvPr/>
        </p:nvSpPr>
        <p:spPr>
          <a:xfrm>
            <a:off x="608775" y="7336738"/>
            <a:ext cx="7916100" cy="112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5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Create posts with themed questions of the day!</a:t>
            </a:r>
            <a:endParaRPr b="1" sz="45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5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86" name="Google Shape;286;p25"/>
          <p:cNvSpPr txBox="1"/>
          <p:nvPr/>
        </p:nvSpPr>
        <p:spPr>
          <a:xfrm>
            <a:off x="608775" y="9326775"/>
            <a:ext cx="7430400" cy="112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5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Discover new songs with </a:t>
            </a:r>
            <a:r>
              <a:rPr b="1" lang="en" sz="45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curated</a:t>
            </a:r>
            <a:r>
              <a:rPr b="1" lang="en" sz="45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 playlists. </a:t>
            </a:r>
            <a:endParaRPr b="1" sz="45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5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5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87" name="Google Shape;287;p25"/>
          <p:cNvSpPr txBox="1"/>
          <p:nvPr/>
        </p:nvSpPr>
        <p:spPr>
          <a:xfrm>
            <a:off x="608775" y="11180150"/>
            <a:ext cx="7659000" cy="112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5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View and filter songs you previously listened to. </a:t>
            </a:r>
            <a:endParaRPr b="1" sz="45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5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88" name="Google Shape;288;p25"/>
          <p:cNvSpPr txBox="1"/>
          <p:nvPr/>
        </p:nvSpPr>
        <p:spPr>
          <a:xfrm>
            <a:off x="712825" y="14716613"/>
            <a:ext cx="3216000" cy="73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508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DM Sans"/>
              <a:buAutoNum type="arabicPeriod"/>
            </a:pPr>
            <a:r>
              <a:rPr lang="en" sz="35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Needfinding </a:t>
            </a:r>
            <a:endParaRPr sz="35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89" name="Google Shape;289;p25"/>
          <p:cNvSpPr txBox="1"/>
          <p:nvPr/>
        </p:nvSpPr>
        <p:spPr>
          <a:xfrm>
            <a:off x="6283200" y="14671463"/>
            <a:ext cx="45699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2. Brainstorming</a:t>
            </a:r>
            <a:endParaRPr sz="35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90" name="Google Shape;290;p25"/>
          <p:cNvSpPr txBox="1"/>
          <p:nvPr/>
        </p:nvSpPr>
        <p:spPr>
          <a:xfrm>
            <a:off x="12452588" y="14654075"/>
            <a:ext cx="53913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3. Low-Fi Prototype</a:t>
            </a:r>
            <a:endParaRPr sz="35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grpSp>
        <p:nvGrpSpPr>
          <p:cNvPr id="291" name="Google Shape;291;p25"/>
          <p:cNvGrpSpPr/>
          <p:nvPr/>
        </p:nvGrpSpPr>
        <p:grpSpPr>
          <a:xfrm>
            <a:off x="12530241" y="15450129"/>
            <a:ext cx="6558922" cy="3108301"/>
            <a:chOff x="13294450" y="15317600"/>
            <a:chExt cx="7262675" cy="3108301"/>
          </a:xfrm>
        </p:grpSpPr>
        <p:pic>
          <p:nvPicPr>
            <p:cNvPr id="292" name="Google Shape;292;p25"/>
            <p:cNvPicPr preferRelativeResize="0"/>
            <p:nvPr/>
          </p:nvPicPr>
          <p:blipFill rotWithShape="1">
            <a:blip r:embed="rId5">
              <a:alphaModFix/>
            </a:blip>
            <a:srcRect b="8699" l="7920" r="7455" t="4570"/>
            <a:stretch/>
          </p:blipFill>
          <p:spPr>
            <a:xfrm>
              <a:off x="13294450" y="15322320"/>
              <a:ext cx="2420890" cy="309886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3" name="Google Shape;293;p25"/>
            <p:cNvPicPr preferRelativeResize="0"/>
            <p:nvPr/>
          </p:nvPicPr>
          <p:blipFill rotWithShape="1">
            <a:blip r:embed="rId6">
              <a:alphaModFix/>
            </a:blip>
            <a:srcRect b="8764" l="7798" r="7705" t="4624"/>
            <a:stretch/>
          </p:blipFill>
          <p:spPr>
            <a:xfrm>
              <a:off x="15715342" y="15322320"/>
              <a:ext cx="2420890" cy="309886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4" name="Google Shape;294;p25"/>
            <p:cNvPicPr preferRelativeResize="0"/>
            <p:nvPr/>
          </p:nvPicPr>
          <p:blipFill rotWithShape="1">
            <a:blip r:embed="rId7">
              <a:alphaModFix/>
            </a:blip>
            <a:srcRect b="8757" l="8088" r="7658" t="4625"/>
            <a:stretch/>
          </p:blipFill>
          <p:spPr>
            <a:xfrm>
              <a:off x="18136235" y="15317600"/>
              <a:ext cx="2420890" cy="3108301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95" name="Google Shape;295;p25"/>
          <p:cNvPicPr preferRelativeResize="0"/>
          <p:nvPr/>
        </p:nvPicPr>
        <p:blipFill rotWithShape="1">
          <a:blip r:embed="rId8">
            <a:alphaModFix/>
          </a:blip>
          <a:srcRect b="4540" l="0" r="0" t="4658"/>
          <a:stretch/>
        </p:blipFill>
        <p:spPr>
          <a:xfrm>
            <a:off x="6254225" y="15498650"/>
            <a:ext cx="6085908" cy="3108300"/>
          </a:xfrm>
          <a:prstGeom prst="rect">
            <a:avLst/>
          </a:prstGeom>
          <a:noFill/>
          <a:ln>
            <a:noFill/>
          </a:ln>
        </p:spPr>
      </p:pic>
      <p:sp>
        <p:nvSpPr>
          <p:cNvPr id="296" name="Google Shape;296;p25"/>
          <p:cNvSpPr txBox="1"/>
          <p:nvPr/>
        </p:nvSpPr>
        <p:spPr>
          <a:xfrm>
            <a:off x="19499075" y="14654075"/>
            <a:ext cx="53913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4. Med-Fi Prototype</a:t>
            </a:r>
            <a:endParaRPr sz="35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grpSp>
        <p:nvGrpSpPr>
          <p:cNvPr id="297" name="Google Shape;297;p25"/>
          <p:cNvGrpSpPr/>
          <p:nvPr/>
        </p:nvGrpSpPr>
        <p:grpSpPr>
          <a:xfrm>
            <a:off x="19499075" y="15450126"/>
            <a:ext cx="5299899" cy="3402457"/>
            <a:chOff x="19515225" y="15547751"/>
            <a:chExt cx="5299899" cy="3402457"/>
          </a:xfrm>
        </p:grpSpPr>
        <p:pic>
          <p:nvPicPr>
            <p:cNvPr id="298" name="Google Shape;298;p25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>
              <a:off x="19515225" y="15547751"/>
              <a:ext cx="1698142" cy="33863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9" name="Google Shape;299;p25"/>
            <p:cNvPicPr preferRelativeResize="0"/>
            <p:nvPr/>
          </p:nvPicPr>
          <p:blipFill>
            <a:blip r:embed="rId10">
              <a:alphaModFix/>
            </a:blip>
            <a:stretch>
              <a:fillRect/>
            </a:stretch>
          </p:blipFill>
          <p:spPr>
            <a:xfrm>
              <a:off x="21316100" y="15563825"/>
              <a:ext cx="1698150" cy="338637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00" name="Google Shape;300;p25"/>
            <p:cNvPicPr preferRelativeResize="0"/>
            <p:nvPr/>
          </p:nvPicPr>
          <p:blipFill>
            <a:blip r:embed="rId11">
              <a:alphaModFix/>
            </a:blip>
            <a:stretch>
              <a:fillRect/>
            </a:stretch>
          </p:blipFill>
          <p:spPr>
            <a:xfrm>
              <a:off x="23116974" y="15563825"/>
              <a:ext cx="1698150" cy="338638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01" name="Google Shape;301;p25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807950" y="15501700"/>
            <a:ext cx="5391299" cy="3237941"/>
          </a:xfrm>
          <a:prstGeom prst="rect">
            <a:avLst/>
          </a:prstGeom>
          <a:noFill/>
          <a:ln>
            <a:noFill/>
          </a:ln>
        </p:spPr>
      </p:pic>
      <p:sp>
        <p:nvSpPr>
          <p:cNvPr id="302" name="Google Shape;302;p25"/>
          <p:cNvSpPr/>
          <p:nvPr/>
        </p:nvSpPr>
        <p:spPr>
          <a:xfrm>
            <a:off x="712813" y="5810513"/>
            <a:ext cx="6690600" cy="1125600"/>
          </a:xfrm>
          <a:prstGeom prst="roundRect">
            <a:avLst>
              <a:gd fmla="val 16667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5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Key Features</a:t>
            </a:r>
            <a:endParaRPr b="1" sz="5500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303" name="Google Shape;303;p25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9058663" y="4848896"/>
            <a:ext cx="4748363" cy="9469041"/>
          </a:xfrm>
          <a:prstGeom prst="rect">
            <a:avLst/>
          </a:prstGeom>
          <a:noFill/>
          <a:ln>
            <a:noFill/>
          </a:ln>
        </p:spPr>
      </p:pic>
      <p:pic>
        <p:nvPicPr>
          <p:cNvPr id="304" name="Google Shape;304;p25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14340825" y="4848937"/>
            <a:ext cx="4748350" cy="946895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5" name="Google Shape;305;p25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>
            <a:off x="19622977" y="4848938"/>
            <a:ext cx="4748350" cy="9468948"/>
          </a:xfrm>
          <a:prstGeom prst="rect">
            <a:avLst/>
          </a:prstGeom>
          <a:noFill/>
          <a:ln>
            <a:noFill/>
          </a:ln>
        </p:spPr>
      </p:pic>
      <p:sp>
        <p:nvSpPr>
          <p:cNvPr id="306" name="Google Shape;306;p25"/>
          <p:cNvSpPr txBox="1"/>
          <p:nvPr>
            <p:ph idx="4294967295" type="subTitle"/>
          </p:nvPr>
        </p:nvSpPr>
        <p:spPr>
          <a:xfrm>
            <a:off x="12452588" y="1499100"/>
            <a:ext cx="6558900" cy="2217600"/>
          </a:xfrm>
          <a:prstGeom prst="rect">
            <a:avLst/>
          </a:prstGeom>
        </p:spPr>
        <p:txBody>
          <a:bodyPr anchorCtr="0" anchor="t" bIns="289850" lIns="289850" spcFirstLastPara="1" rIns="289850" wrap="square" tIns="2898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/>
              <a:t>People often have deep, yet hard-to-quantify associations with their favorite music.</a:t>
            </a:r>
            <a:endParaRPr sz="3500"/>
          </a:p>
        </p:txBody>
      </p:sp>
      <p:sp>
        <p:nvSpPr>
          <p:cNvPr id="307" name="Google Shape;307;p25"/>
          <p:cNvSpPr txBox="1"/>
          <p:nvPr>
            <p:ph idx="1" type="subTitle"/>
          </p:nvPr>
        </p:nvSpPr>
        <p:spPr>
          <a:xfrm>
            <a:off x="12452588" y="330438"/>
            <a:ext cx="7168800" cy="1374600"/>
          </a:xfrm>
          <a:prstGeom prst="rect">
            <a:avLst/>
          </a:prstGeom>
        </p:spPr>
        <p:txBody>
          <a:bodyPr anchorCtr="0" anchor="t" bIns="289850" lIns="289850" spcFirstLastPara="1" rIns="289850" wrap="square" tIns="2898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000"/>
              <a:t>Problem </a:t>
            </a:r>
            <a:endParaRPr b="1" sz="6000"/>
          </a:p>
        </p:txBody>
      </p:sp>
      <p:sp>
        <p:nvSpPr>
          <p:cNvPr id="308" name="Google Shape;308;p25"/>
          <p:cNvSpPr txBox="1"/>
          <p:nvPr>
            <p:ph idx="4294967295" type="subTitle"/>
          </p:nvPr>
        </p:nvSpPr>
        <p:spPr>
          <a:xfrm>
            <a:off x="18691025" y="299678"/>
            <a:ext cx="7262700" cy="1374600"/>
          </a:xfrm>
          <a:prstGeom prst="rect">
            <a:avLst/>
          </a:prstGeom>
        </p:spPr>
        <p:txBody>
          <a:bodyPr anchorCtr="0" anchor="t" bIns="289850" lIns="289850" spcFirstLastPara="1" rIns="289850" wrap="square" tIns="2898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000"/>
              <a:t>Solution </a:t>
            </a:r>
            <a:endParaRPr b="1" sz="6000"/>
          </a:p>
        </p:txBody>
      </p:sp>
      <p:sp>
        <p:nvSpPr>
          <p:cNvPr id="309" name="Google Shape;309;p25"/>
          <p:cNvSpPr txBox="1"/>
          <p:nvPr/>
        </p:nvSpPr>
        <p:spPr>
          <a:xfrm>
            <a:off x="18790150" y="1676675"/>
            <a:ext cx="6558900" cy="233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Get a surprise notification daily! Log the song you are currently listening to and answer the question of the day. </a:t>
            </a:r>
            <a:endParaRPr sz="3500"/>
          </a:p>
        </p:txBody>
      </p:sp>
      <p:pic>
        <p:nvPicPr>
          <p:cNvPr id="310" name="Google Shape;310;p25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8261100" y="7830071"/>
            <a:ext cx="6343501" cy="789804"/>
          </a:xfrm>
          <a:prstGeom prst="rect">
            <a:avLst/>
          </a:prstGeom>
          <a:noFill/>
          <a:ln>
            <a:noFill/>
          </a:ln>
        </p:spPr>
      </p:pic>
      <p:pic>
        <p:nvPicPr>
          <p:cNvPr id="311" name="Google Shape;311;p25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22291113" y="6070725"/>
            <a:ext cx="2400310" cy="789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2" name="Google Shape;312;p25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16227400" y="11478878"/>
            <a:ext cx="3271678" cy="952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Internship Recruitment Agency by Slidesgo">
  <a:themeElements>
    <a:clrScheme name="Simple Light">
      <a:dk1>
        <a:srgbClr val="1C2E50"/>
      </a:dk1>
      <a:lt1>
        <a:srgbClr val="FFFFFF"/>
      </a:lt1>
      <a:dk2>
        <a:srgbClr val="FFD966"/>
      </a:dk2>
      <a:lt2>
        <a:srgbClr val="A2CEC6"/>
      </a:lt2>
      <a:accent1>
        <a:srgbClr val="FCE08C"/>
      </a:accent1>
      <a:accent2>
        <a:srgbClr val="FFF3CE"/>
      </a:accent2>
      <a:accent3>
        <a:srgbClr val="44AA99"/>
      </a:accent3>
      <a:accent4>
        <a:srgbClr val="9ECAEC"/>
      </a:accent4>
      <a:accent5>
        <a:srgbClr val="FFFFFF"/>
      </a:accent5>
      <a:accent6>
        <a:srgbClr val="FFFFFF"/>
      </a:accent6>
      <a:hlink>
        <a:srgbClr val="1C2E5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